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5078075"/>
          </a:xfrm>
          <a:custGeom>
            <a:avLst/>
            <a:gdLst/>
            <a:ahLst/>
            <a:cxnLst/>
            <a:rect l="l" t="t" r="r" b="b"/>
            <a:pathLst>
              <a:path w="20104100" h="15078075">
                <a:moveTo>
                  <a:pt x="0" y="15078075"/>
                </a:moveTo>
                <a:lnTo>
                  <a:pt x="20104100" y="15078075"/>
                </a:lnTo>
                <a:lnTo>
                  <a:pt x="20104100" y="0"/>
                </a:lnTo>
                <a:lnTo>
                  <a:pt x="0" y="0"/>
                </a:lnTo>
                <a:lnTo>
                  <a:pt x="0" y="1507807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20104100" cy="1788160"/>
          </a:xfrm>
          <a:custGeom>
            <a:avLst/>
            <a:gdLst/>
            <a:ahLst/>
            <a:cxnLst/>
            <a:rect l="l" t="t" r="r" b="b"/>
            <a:pathLst>
              <a:path w="20104100" h="1788160">
                <a:moveTo>
                  <a:pt x="20104100" y="0"/>
                </a:moveTo>
                <a:lnTo>
                  <a:pt x="0" y="0"/>
                </a:lnTo>
                <a:lnTo>
                  <a:pt x="0" y="1788136"/>
                </a:lnTo>
                <a:lnTo>
                  <a:pt x="20104100" y="1788136"/>
                </a:lnTo>
                <a:lnTo>
                  <a:pt x="20104100" y="0"/>
                </a:lnTo>
                <a:close/>
              </a:path>
            </a:pathLst>
          </a:custGeom>
          <a:solidFill>
            <a:srgbClr val="D7E0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881" y="1814598"/>
            <a:ext cx="20077430" cy="278765"/>
          </a:xfrm>
          <a:custGeom>
            <a:avLst/>
            <a:gdLst/>
            <a:ahLst/>
            <a:cxnLst/>
            <a:rect l="l" t="t" r="r" b="b"/>
            <a:pathLst>
              <a:path w="20077430" h="278764">
                <a:moveTo>
                  <a:pt x="20077219" y="0"/>
                </a:moveTo>
                <a:lnTo>
                  <a:pt x="0" y="0"/>
                </a:lnTo>
                <a:lnTo>
                  <a:pt x="0" y="278525"/>
                </a:lnTo>
                <a:lnTo>
                  <a:pt x="20077219" y="278525"/>
                </a:lnTo>
                <a:lnTo>
                  <a:pt x="20077219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1788133"/>
            <a:ext cx="20104100" cy="331470"/>
          </a:xfrm>
          <a:custGeom>
            <a:avLst/>
            <a:gdLst/>
            <a:ahLst/>
            <a:cxnLst/>
            <a:rect l="l" t="t" r="r" b="b"/>
            <a:pathLst>
              <a:path w="20104100" h="331469">
                <a:moveTo>
                  <a:pt x="20084720" y="21590"/>
                </a:moveTo>
                <a:lnTo>
                  <a:pt x="0" y="21590"/>
                </a:lnTo>
                <a:lnTo>
                  <a:pt x="0" y="53340"/>
                </a:lnTo>
                <a:lnTo>
                  <a:pt x="0" y="278130"/>
                </a:lnTo>
                <a:lnTo>
                  <a:pt x="0" y="309880"/>
                </a:lnTo>
                <a:lnTo>
                  <a:pt x="20084720" y="309880"/>
                </a:lnTo>
                <a:lnTo>
                  <a:pt x="20084720" y="278130"/>
                </a:lnTo>
                <a:lnTo>
                  <a:pt x="20084720" y="53746"/>
                </a:lnTo>
                <a:lnTo>
                  <a:pt x="20052526" y="53746"/>
                </a:lnTo>
                <a:lnTo>
                  <a:pt x="20052526" y="278130"/>
                </a:lnTo>
                <a:lnTo>
                  <a:pt x="26822" y="278130"/>
                </a:lnTo>
                <a:lnTo>
                  <a:pt x="26822" y="53340"/>
                </a:lnTo>
                <a:lnTo>
                  <a:pt x="20084720" y="53340"/>
                </a:lnTo>
                <a:lnTo>
                  <a:pt x="20084720" y="21590"/>
                </a:lnTo>
                <a:close/>
              </a:path>
              <a:path w="20104100" h="331469">
                <a:moveTo>
                  <a:pt x="20104088" y="0"/>
                </a:moveTo>
                <a:lnTo>
                  <a:pt x="0" y="0"/>
                </a:lnTo>
                <a:lnTo>
                  <a:pt x="0" y="10160"/>
                </a:lnTo>
                <a:lnTo>
                  <a:pt x="20095528" y="10160"/>
                </a:lnTo>
                <a:lnTo>
                  <a:pt x="20095528" y="321310"/>
                </a:lnTo>
                <a:lnTo>
                  <a:pt x="0" y="321310"/>
                </a:lnTo>
                <a:lnTo>
                  <a:pt x="0" y="331470"/>
                </a:lnTo>
                <a:lnTo>
                  <a:pt x="20104088" y="331470"/>
                </a:lnTo>
                <a:lnTo>
                  <a:pt x="20104088" y="321310"/>
                </a:lnTo>
                <a:lnTo>
                  <a:pt x="20104088" y="10160"/>
                </a:lnTo>
                <a:lnTo>
                  <a:pt x="20104088" y="0"/>
                </a:lnTo>
                <a:close/>
              </a:path>
            </a:pathLst>
          </a:custGeom>
          <a:solidFill>
            <a:srgbClr val="CD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21976" y="2480552"/>
            <a:ext cx="3839210" cy="575945"/>
          </a:xfrm>
          <a:custGeom>
            <a:avLst/>
            <a:gdLst/>
            <a:ahLst/>
            <a:cxnLst/>
            <a:rect l="l" t="t" r="r" b="b"/>
            <a:pathLst>
              <a:path w="3839210" h="575944">
                <a:moveTo>
                  <a:pt x="3838626" y="0"/>
                </a:moveTo>
                <a:lnTo>
                  <a:pt x="0" y="0"/>
                </a:lnTo>
                <a:lnTo>
                  <a:pt x="0" y="575898"/>
                </a:lnTo>
                <a:lnTo>
                  <a:pt x="3838626" y="575898"/>
                </a:lnTo>
                <a:lnTo>
                  <a:pt x="3838626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420498" y="2484876"/>
            <a:ext cx="325120" cy="525780"/>
          </a:xfrm>
          <a:custGeom>
            <a:avLst/>
            <a:gdLst/>
            <a:ahLst/>
            <a:cxnLst/>
            <a:rect l="l" t="t" r="r" b="b"/>
            <a:pathLst>
              <a:path w="325120" h="525780">
                <a:moveTo>
                  <a:pt x="325091" y="0"/>
                </a:moveTo>
                <a:lnTo>
                  <a:pt x="0" y="0"/>
                </a:lnTo>
                <a:lnTo>
                  <a:pt x="0" y="525719"/>
                </a:lnTo>
                <a:lnTo>
                  <a:pt x="325091" y="0"/>
                </a:lnTo>
                <a:close/>
              </a:path>
            </a:pathLst>
          </a:custGeom>
          <a:solidFill>
            <a:srgbClr val="D7E0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420498" y="2484876"/>
            <a:ext cx="325120" cy="525780"/>
          </a:xfrm>
          <a:custGeom>
            <a:avLst/>
            <a:gdLst/>
            <a:ahLst/>
            <a:cxnLst/>
            <a:rect l="l" t="t" r="r" b="b"/>
            <a:pathLst>
              <a:path w="325120" h="525780">
                <a:moveTo>
                  <a:pt x="0" y="0"/>
                </a:moveTo>
                <a:lnTo>
                  <a:pt x="325091" y="0"/>
                </a:lnTo>
                <a:lnTo>
                  <a:pt x="0" y="525719"/>
                </a:lnTo>
                <a:lnTo>
                  <a:pt x="0" y="0"/>
                </a:lnTo>
                <a:close/>
              </a:path>
            </a:pathLst>
          </a:custGeom>
          <a:ln w="23222">
            <a:solidFill>
              <a:srgbClr val="CD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4700" y="283892"/>
            <a:ext cx="3293745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rgbClr val="003A69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823846" y="79801"/>
            <a:ext cx="4249420" cy="1520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129030">
              <a:lnSpc>
                <a:spcPct val="100000"/>
              </a:lnSpc>
              <a:spcBef>
                <a:spcPts val="105"/>
              </a:spcBef>
            </a:pPr>
            <a:r>
              <a:rPr dirty="0" sz="3200" b="1">
                <a:solidFill>
                  <a:srgbClr val="003A69"/>
                </a:solidFill>
                <a:latin typeface="Calibri"/>
                <a:cs typeface="Calibri"/>
              </a:rPr>
              <a:t>Poster</a:t>
            </a:r>
            <a:r>
              <a:rPr dirty="0" sz="3200" spc="-160" b="1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3200" spc="-10" b="1">
                <a:solidFill>
                  <a:srgbClr val="003A69"/>
                </a:solidFill>
                <a:latin typeface="Calibri"/>
                <a:cs typeface="Calibri"/>
              </a:rPr>
              <a:t>Title</a:t>
            </a:r>
            <a:endParaRPr sz="3200">
              <a:latin typeface="Calibri"/>
              <a:cs typeface="Calibri"/>
            </a:endParaRPr>
          </a:p>
          <a:p>
            <a:pPr algn="just" marL="16510" marR="5080" indent="-4445">
              <a:lnSpc>
                <a:spcPts val="2540"/>
              </a:lnSpc>
              <a:spcBef>
                <a:spcPts val="330"/>
              </a:spcBef>
            </a:pP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Researcher's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Name</a:t>
            </a:r>
            <a:r>
              <a:rPr dirty="0" sz="2350" spc="30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and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 spc="-10">
                <a:solidFill>
                  <a:srgbClr val="003A69"/>
                </a:solidFill>
                <a:latin typeface="Calibri"/>
                <a:cs typeface="Calibri"/>
              </a:rPr>
              <a:t>Institution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Researcher's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Name</a:t>
            </a:r>
            <a:r>
              <a:rPr dirty="0" sz="2350" spc="30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and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 spc="-10">
                <a:solidFill>
                  <a:srgbClr val="003A69"/>
                </a:solidFill>
                <a:latin typeface="Calibri"/>
                <a:cs typeface="Calibri"/>
              </a:rPr>
              <a:t>Institution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Researcher's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Name</a:t>
            </a:r>
            <a:r>
              <a:rPr dirty="0" sz="2350" spc="30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003A69"/>
                </a:solidFill>
                <a:latin typeface="Calibri"/>
                <a:cs typeface="Calibri"/>
              </a:rPr>
              <a:t>and</a:t>
            </a:r>
            <a:r>
              <a:rPr dirty="0" sz="2350" spc="25">
                <a:solidFill>
                  <a:srgbClr val="003A69"/>
                </a:solidFill>
                <a:latin typeface="Calibri"/>
                <a:cs typeface="Calibri"/>
              </a:rPr>
              <a:t> </a:t>
            </a:r>
            <a:r>
              <a:rPr dirty="0" sz="2350" spc="-10">
                <a:solidFill>
                  <a:srgbClr val="003A69"/>
                </a:solidFill>
                <a:latin typeface="Calibri"/>
                <a:cs typeface="Calibri"/>
              </a:rPr>
              <a:t>Institution</a:t>
            </a:r>
            <a:endParaRPr sz="23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55483" y="2311842"/>
            <a:ext cx="14625319" cy="12517755"/>
            <a:chOff x="455483" y="2311842"/>
            <a:chExt cx="14625319" cy="12517755"/>
          </a:xfrm>
        </p:grpSpPr>
        <p:sp>
          <p:nvSpPr>
            <p:cNvPr id="4" name="object 4" descr=""/>
            <p:cNvSpPr/>
            <p:nvPr/>
          </p:nvSpPr>
          <p:spPr>
            <a:xfrm>
              <a:off x="4925321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2936" y="2314064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078074" y="2366418"/>
              <a:ext cx="0" cy="12460605"/>
            </a:xfrm>
            <a:custGeom>
              <a:avLst/>
              <a:gdLst/>
              <a:ahLst/>
              <a:cxnLst/>
              <a:rect l="l" t="t" r="r" b="b"/>
              <a:pathLst>
                <a:path w="0" h="12460605">
                  <a:moveTo>
                    <a:pt x="0" y="0"/>
                  </a:moveTo>
                  <a:lnTo>
                    <a:pt x="0" y="12460353"/>
                  </a:lnTo>
                </a:path>
              </a:pathLst>
            </a:custGeom>
            <a:ln w="4362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55483" y="8964125"/>
              <a:ext cx="3836670" cy="575945"/>
            </a:xfrm>
            <a:custGeom>
              <a:avLst/>
              <a:gdLst/>
              <a:ahLst/>
              <a:cxnLst/>
              <a:rect l="l" t="t" r="r" b="b"/>
              <a:pathLst>
                <a:path w="3836670" h="575945">
                  <a:moveTo>
                    <a:pt x="3836532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6532" y="575898"/>
                  </a:lnTo>
                  <a:lnTo>
                    <a:pt x="3836532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421976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19685" rIns="0" bIns="0" rtlCol="0" vert="horz">
            <a:spAutoFit/>
          </a:bodyPr>
          <a:lstStyle/>
          <a:p>
            <a:pPr algn="ctr" marL="401320">
              <a:lnSpc>
                <a:spcPct val="100000"/>
              </a:lnSpc>
              <a:spcBef>
                <a:spcPts val="1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65438" y="3385946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2856" y="9773868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91935" y="3241105"/>
            <a:ext cx="4018915" cy="11161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endParaRPr sz="2200">
              <a:latin typeface="Book Antiqua"/>
              <a:cs typeface="Book Antiqua"/>
            </a:endParaRPr>
          </a:p>
          <a:p>
            <a:pPr marL="57150">
              <a:lnSpc>
                <a:spcPct val="100000"/>
              </a:lnSpc>
              <a:spcBef>
                <a:spcPts val="570"/>
              </a:spcBef>
            </a:pPr>
            <a:r>
              <a:rPr dirty="0" sz="2200" spc="-215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sites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625356" y="3193177"/>
            <a:ext cx="3977640" cy="60432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638245" y="11043367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5483" y="8964124"/>
            <a:ext cx="383667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9370" rIns="0" bIns="0" rtlCol="0" vert="horz">
            <a:spAutoFit/>
          </a:bodyPr>
          <a:lstStyle/>
          <a:p>
            <a:pPr marL="1176020">
              <a:lnSpc>
                <a:spcPct val="100000"/>
              </a:lnSpc>
              <a:spcBef>
                <a:spcPts val="3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421857" y="2442330"/>
            <a:ext cx="19208750" cy="8281034"/>
            <a:chOff x="421857" y="2442330"/>
            <a:chExt cx="19208750" cy="8281034"/>
          </a:xfrm>
        </p:grpSpPr>
        <p:sp>
          <p:nvSpPr>
            <p:cNvPr id="16" name="object 16" descr=""/>
            <p:cNvSpPr/>
            <p:nvPr/>
          </p:nvSpPr>
          <p:spPr>
            <a:xfrm>
              <a:off x="433921" y="8976068"/>
              <a:ext cx="334645" cy="541020"/>
            </a:xfrm>
            <a:custGeom>
              <a:avLst/>
              <a:gdLst/>
              <a:ahLst/>
              <a:cxnLst/>
              <a:rect l="l" t="t" r="r" b="b"/>
              <a:pathLst>
                <a:path w="334645" h="541020">
                  <a:moveTo>
                    <a:pt x="334469" y="0"/>
                  </a:moveTo>
                  <a:lnTo>
                    <a:pt x="0" y="0"/>
                  </a:lnTo>
                  <a:lnTo>
                    <a:pt x="0" y="540885"/>
                  </a:lnTo>
                  <a:lnTo>
                    <a:pt x="334469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33922" y="8976069"/>
              <a:ext cx="334645" cy="541020"/>
            </a:xfrm>
            <a:custGeom>
              <a:avLst/>
              <a:gdLst/>
              <a:ahLst/>
              <a:cxnLst/>
              <a:rect l="l" t="t" r="r" b="b"/>
              <a:pathLst>
                <a:path w="334645" h="541020">
                  <a:moveTo>
                    <a:pt x="0" y="0"/>
                  </a:moveTo>
                  <a:lnTo>
                    <a:pt x="334469" y="0"/>
                  </a:lnTo>
                  <a:lnTo>
                    <a:pt x="0" y="540885"/>
                  </a:lnTo>
                  <a:lnTo>
                    <a:pt x="0" y="0"/>
                  </a:lnTo>
                  <a:close/>
                </a:path>
              </a:pathLst>
            </a:custGeom>
            <a:ln w="23891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550616" y="2480552"/>
              <a:ext cx="3839210" cy="575945"/>
            </a:xfrm>
            <a:custGeom>
              <a:avLst/>
              <a:gdLst/>
              <a:ahLst/>
              <a:cxnLst/>
              <a:rect l="l" t="t" r="r" b="b"/>
              <a:pathLst>
                <a:path w="3839209" h="575944">
                  <a:moveTo>
                    <a:pt x="383862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8626" y="575898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549643" y="2479579"/>
              <a:ext cx="341630" cy="548640"/>
            </a:xfrm>
            <a:custGeom>
              <a:avLst/>
              <a:gdLst/>
              <a:ahLst/>
              <a:cxnLst/>
              <a:rect l="l" t="t" r="r" b="b"/>
              <a:pathLst>
                <a:path w="341629" h="548639">
                  <a:moveTo>
                    <a:pt x="341193" y="0"/>
                  </a:moveTo>
                  <a:lnTo>
                    <a:pt x="0" y="0"/>
                  </a:lnTo>
                  <a:lnTo>
                    <a:pt x="0" y="548627"/>
                  </a:lnTo>
                  <a:lnTo>
                    <a:pt x="341193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549644" y="2479579"/>
              <a:ext cx="341630" cy="548640"/>
            </a:xfrm>
            <a:custGeom>
              <a:avLst/>
              <a:gdLst/>
              <a:ahLst/>
              <a:cxnLst/>
              <a:rect l="l" t="t" r="r" b="b"/>
              <a:pathLst>
                <a:path w="341629" h="548639">
                  <a:moveTo>
                    <a:pt x="0" y="0"/>
                  </a:moveTo>
                  <a:lnTo>
                    <a:pt x="341193" y="0"/>
                  </a:lnTo>
                  <a:lnTo>
                    <a:pt x="0" y="548627"/>
                  </a:lnTo>
                  <a:lnTo>
                    <a:pt x="0" y="0"/>
                  </a:lnTo>
                  <a:close/>
                </a:path>
              </a:pathLst>
            </a:custGeom>
            <a:ln w="24234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576641" y="2455422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39">
                  <a:moveTo>
                    <a:pt x="3838626" y="0"/>
                  </a:moveTo>
                  <a:lnTo>
                    <a:pt x="0" y="0"/>
                  </a:lnTo>
                  <a:lnTo>
                    <a:pt x="0" y="573804"/>
                  </a:lnTo>
                  <a:lnTo>
                    <a:pt x="3838626" y="573804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0563553" y="2454712"/>
              <a:ext cx="374650" cy="558800"/>
            </a:xfrm>
            <a:custGeom>
              <a:avLst/>
              <a:gdLst/>
              <a:ahLst/>
              <a:cxnLst/>
              <a:rect l="l" t="t" r="r" b="b"/>
              <a:pathLst>
                <a:path w="374650" h="558800">
                  <a:moveTo>
                    <a:pt x="374049" y="0"/>
                  </a:moveTo>
                  <a:lnTo>
                    <a:pt x="0" y="0"/>
                  </a:lnTo>
                  <a:lnTo>
                    <a:pt x="0" y="558522"/>
                  </a:lnTo>
                  <a:lnTo>
                    <a:pt x="374049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0574763" y="2454712"/>
              <a:ext cx="362585" cy="558800"/>
            </a:xfrm>
            <a:custGeom>
              <a:avLst/>
              <a:gdLst/>
              <a:ahLst/>
              <a:cxnLst/>
              <a:rect l="l" t="t" r="r" b="b"/>
              <a:pathLst>
                <a:path w="362584" h="558800">
                  <a:moveTo>
                    <a:pt x="0" y="0"/>
                  </a:moveTo>
                  <a:lnTo>
                    <a:pt x="362368" y="0"/>
                  </a:lnTo>
                  <a:lnTo>
                    <a:pt x="0" y="558522"/>
                  </a:lnTo>
                  <a:lnTo>
                    <a:pt x="0" y="0"/>
                  </a:lnTo>
                  <a:close/>
                </a:path>
              </a:pathLst>
            </a:custGeom>
            <a:ln w="2475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5638191" y="2442333"/>
              <a:ext cx="3992245" cy="587375"/>
            </a:xfrm>
            <a:custGeom>
              <a:avLst/>
              <a:gdLst/>
              <a:ahLst/>
              <a:cxnLst/>
              <a:rect l="l" t="t" r="r" b="b"/>
              <a:pathLst>
                <a:path w="3992244" h="587375">
                  <a:moveTo>
                    <a:pt x="3992100" y="0"/>
                  </a:moveTo>
                  <a:lnTo>
                    <a:pt x="0" y="0"/>
                  </a:lnTo>
                  <a:lnTo>
                    <a:pt x="0" y="586893"/>
                  </a:lnTo>
                  <a:lnTo>
                    <a:pt x="3992100" y="586893"/>
                  </a:lnTo>
                  <a:lnTo>
                    <a:pt x="3992100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5650287" y="2459840"/>
              <a:ext cx="340995" cy="546100"/>
            </a:xfrm>
            <a:custGeom>
              <a:avLst/>
              <a:gdLst/>
              <a:ahLst/>
              <a:cxnLst/>
              <a:rect l="l" t="t" r="r" b="b"/>
              <a:pathLst>
                <a:path w="340994" h="546100">
                  <a:moveTo>
                    <a:pt x="340559" y="0"/>
                  </a:moveTo>
                  <a:lnTo>
                    <a:pt x="0" y="0"/>
                  </a:lnTo>
                  <a:lnTo>
                    <a:pt x="0" y="545666"/>
                  </a:lnTo>
                  <a:lnTo>
                    <a:pt x="340559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5650285" y="2459840"/>
              <a:ext cx="340995" cy="546100"/>
            </a:xfrm>
            <a:custGeom>
              <a:avLst/>
              <a:gdLst/>
              <a:ahLst/>
              <a:cxnLst/>
              <a:rect l="l" t="t" r="r" b="b"/>
              <a:pathLst>
                <a:path w="340994" h="546100">
                  <a:moveTo>
                    <a:pt x="0" y="0"/>
                  </a:moveTo>
                  <a:lnTo>
                    <a:pt x="340559" y="0"/>
                  </a:lnTo>
                  <a:lnTo>
                    <a:pt x="0" y="545666"/>
                  </a:lnTo>
                  <a:lnTo>
                    <a:pt x="0" y="0"/>
                  </a:lnTo>
                  <a:close/>
                </a:path>
              </a:pathLst>
            </a:custGeom>
            <a:ln w="2418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5616255" y="10106079"/>
              <a:ext cx="4014470" cy="617220"/>
            </a:xfrm>
            <a:custGeom>
              <a:avLst/>
              <a:gdLst/>
              <a:ahLst/>
              <a:cxnLst/>
              <a:rect l="l" t="t" r="r" b="b"/>
              <a:pathLst>
                <a:path w="4014469" h="617220">
                  <a:moveTo>
                    <a:pt x="4014037" y="0"/>
                  </a:moveTo>
                  <a:lnTo>
                    <a:pt x="0" y="0"/>
                  </a:lnTo>
                  <a:lnTo>
                    <a:pt x="0" y="616735"/>
                  </a:lnTo>
                  <a:lnTo>
                    <a:pt x="4014037" y="616735"/>
                  </a:lnTo>
                  <a:lnTo>
                    <a:pt x="4014037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5626270" y="10131337"/>
              <a:ext cx="342900" cy="549275"/>
            </a:xfrm>
            <a:custGeom>
              <a:avLst/>
              <a:gdLst/>
              <a:ahLst/>
              <a:cxnLst/>
              <a:rect l="l" t="t" r="r" b="b"/>
              <a:pathLst>
                <a:path w="342900" h="549275">
                  <a:moveTo>
                    <a:pt x="342642" y="0"/>
                  </a:moveTo>
                  <a:lnTo>
                    <a:pt x="0" y="0"/>
                  </a:lnTo>
                  <a:lnTo>
                    <a:pt x="0" y="549000"/>
                  </a:lnTo>
                  <a:lnTo>
                    <a:pt x="342642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5626268" y="10131337"/>
              <a:ext cx="342900" cy="549275"/>
            </a:xfrm>
            <a:custGeom>
              <a:avLst/>
              <a:gdLst/>
              <a:ahLst/>
              <a:cxnLst/>
              <a:rect l="l" t="t" r="r" b="b"/>
              <a:pathLst>
                <a:path w="342900" h="549275">
                  <a:moveTo>
                    <a:pt x="0" y="0"/>
                  </a:moveTo>
                  <a:lnTo>
                    <a:pt x="342642" y="0"/>
                  </a:lnTo>
                  <a:lnTo>
                    <a:pt x="0" y="549000"/>
                  </a:lnTo>
                  <a:lnTo>
                    <a:pt x="0" y="0"/>
                  </a:lnTo>
                  <a:close/>
                </a:path>
              </a:pathLst>
            </a:custGeom>
            <a:ln w="24333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 txBox="1"/>
          <p:nvPr/>
        </p:nvSpPr>
        <p:spPr>
          <a:xfrm>
            <a:off x="5550617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1115" rIns="0" bIns="0" rtlCol="0" vert="horz">
            <a:spAutoFit/>
          </a:bodyPr>
          <a:lstStyle/>
          <a:p>
            <a:pPr algn="ctr" marL="120014">
              <a:lnSpc>
                <a:spcPct val="100000"/>
              </a:lnSpc>
              <a:spcBef>
                <a:spcPts val="24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0576642" y="2455422"/>
            <a:ext cx="3839210" cy="574040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21590" rIns="0" bIns="0" rtlCol="0" vert="horz">
            <a:spAutoFit/>
          </a:bodyPr>
          <a:lstStyle/>
          <a:p>
            <a:pPr algn="ctr" marL="198755">
              <a:lnSpc>
                <a:spcPct val="100000"/>
              </a:lnSpc>
              <a:spcBef>
                <a:spcPts val="17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688450" y="2455422"/>
            <a:ext cx="3929379" cy="574040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marL="1266190">
              <a:lnSpc>
                <a:spcPct val="100000"/>
              </a:lnSpc>
              <a:spcBef>
                <a:spcPts val="3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629111" y="10119168"/>
            <a:ext cx="3975100" cy="58991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135890">
              <a:lnSpc>
                <a:spcPct val="100000"/>
              </a:lnSpc>
              <a:spcBef>
                <a:spcPts val="40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4" name="object 34" descr=""/>
          <p:cNvSpPr/>
          <p:nvPr/>
        </p:nvSpPr>
        <p:spPr>
          <a:xfrm>
            <a:off x="10599677" y="9150506"/>
            <a:ext cx="3851275" cy="575945"/>
          </a:xfrm>
          <a:custGeom>
            <a:avLst/>
            <a:gdLst/>
            <a:ahLst/>
            <a:cxnLst/>
            <a:rect l="l" t="t" r="r" b="b"/>
            <a:pathLst>
              <a:path w="3851275" h="575945">
                <a:moveTo>
                  <a:pt x="3851191" y="0"/>
                </a:moveTo>
                <a:lnTo>
                  <a:pt x="0" y="0"/>
                </a:lnTo>
                <a:lnTo>
                  <a:pt x="0" y="575898"/>
                </a:lnTo>
                <a:lnTo>
                  <a:pt x="3851191" y="575898"/>
                </a:lnTo>
                <a:lnTo>
                  <a:pt x="3851191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 txBox="1"/>
          <p:nvPr/>
        </p:nvSpPr>
        <p:spPr>
          <a:xfrm>
            <a:off x="10599677" y="9150505"/>
            <a:ext cx="3851275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marL="1189355">
              <a:lnSpc>
                <a:spcPct val="100000"/>
              </a:lnSpc>
              <a:spcBef>
                <a:spcPts val="40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10586587" y="545773"/>
            <a:ext cx="9030970" cy="9159240"/>
            <a:chOff x="10586587" y="545773"/>
            <a:chExt cx="9030970" cy="9159240"/>
          </a:xfrm>
        </p:grpSpPr>
        <p:sp>
          <p:nvSpPr>
            <p:cNvPr id="37" name="object 37" descr=""/>
            <p:cNvSpPr/>
            <p:nvPr/>
          </p:nvSpPr>
          <p:spPr>
            <a:xfrm>
              <a:off x="10598615" y="9147880"/>
              <a:ext cx="337185" cy="544830"/>
            </a:xfrm>
            <a:custGeom>
              <a:avLst/>
              <a:gdLst/>
              <a:ahLst/>
              <a:cxnLst/>
              <a:rect l="l" t="t" r="r" b="b"/>
              <a:pathLst>
                <a:path w="337184" h="544829">
                  <a:moveTo>
                    <a:pt x="336755" y="0"/>
                  </a:moveTo>
                  <a:lnTo>
                    <a:pt x="0" y="0"/>
                  </a:lnTo>
                  <a:lnTo>
                    <a:pt x="0" y="544579"/>
                  </a:lnTo>
                  <a:lnTo>
                    <a:pt x="336755" y="0"/>
                  </a:lnTo>
                  <a:close/>
                </a:path>
              </a:pathLst>
            </a:custGeom>
            <a:solidFill>
              <a:srgbClr val="D7E0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0598614" y="9147880"/>
              <a:ext cx="337185" cy="544830"/>
            </a:xfrm>
            <a:custGeom>
              <a:avLst/>
              <a:gdLst/>
              <a:ahLst/>
              <a:cxnLst/>
              <a:rect l="l" t="t" r="r" b="b"/>
              <a:pathLst>
                <a:path w="337184" h="544829">
                  <a:moveTo>
                    <a:pt x="0" y="0"/>
                  </a:moveTo>
                  <a:lnTo>
                    <a:pt x="336755" y="0"/>
                  </a:lnTo>
                  <a:lnTo>
                    <a:pt x="0" y="544579"/>
                  </a:lnTo>
                  <a:lnTo>
                    <a:pt x="0" y="0"/>
                  </a:lnTo>
                  <a:close/>
                </a:path>
              </a:pathLst>
            </a:custGeom>
            <a:ln w="24053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9" name="object 3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67167" y="545773"/>
              <a:ext cx="4550036" cy="821700"/>
            </a:xfrm>
            <a:prstGeom prst="rect">
              <a:avLst/>
            </a:prstGeom>
          </p:spPr>
        </p:pic>
      </p:grpSp>
      <p:sp>
        <p:nvSpPr>
          <p:cNvPr id="40" name="object 40" descr=""/>
          <p:cNvSpPr txBox="1"/>
          <p:nvPr/>
        </p:nvSpPr>
        <p:spPr>
          <a:xfrm>
            <a:off x="10606461" y="3278189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10606482" y="9996279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50800">
              <a:lnSpc>
                <a:spcPct val="100000"/>
              </a:lnSpc>
              <a:spcBef>
                <a:spcPts val="100"/>
              </a:spcBef>
            </a:pPr>
            <a:r>
              <a:rPr dirty="0"/>
              <a:t>Insert</a:t>
            </a:r>
            <a:r>
              <a:rPr dirty="0" spc="-75"/>
              <a:t> </a:t>
            </a:r>
            <a:r>
              <a:rPr dirty="0" spc="-10"/>
              <a:t>additional Institutional</a:t>
            </a:r>
            <a:r>
              <a:rPr dirty="0" spc="-160"/>
              <a:t> </a:t>
            </a:r>
            <a:r>
              <a:rPr dirty="0" spc="-20"/>
              <a:t>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5C43E523-257F-4C6D-BA52-0CC0D81246EF}"/>
</file>

<file path=customXml/itemProps2.xml><?xml version="1.0" encoding="utf-8"?>
<ds:datastoreItem xmlns:ds="http://schemas.openxmlformats.org/officeDocument/2006/customXml" ds:itemID="{39790227-401D-4C95-B1CC-8BBB5BDC20FA}"/>
</file>

<file path=customXml/itemProps3.xml><?xml version="1.0" encoding="utf-8"?>
<ds:datastoreItem xmlns:ds="http://schemas.openxmlformats.org/officeDocument/2006/customXml" ds:itemID="{92631454-C778-40A4-9B0C-42AA31F12C9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institutions grey</dc:title>
  <dcterms:created xsi:type="dcterms:W3CDTF">2024-10-29T15:51:29Z</dcterms:created>
  <dcterms:modified xsi:type="dcterms:W3CDTF">2024-10-29T15:51:29Z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