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5081250"/>
  <p:notesSz cx="20104100" cy="150812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675187"/>
            <a:ext cx="17088486" cy="3167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0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8445500"/>
            <a:ext cx="14072870" cy="37703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0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0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0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4724" y="2180"/>
            <a:ext cx="20079970" cy="15076169"/>
          </a:xfrm>
          <a:custGeom>
            <a:avLst/>
            <a:gdLst/>
            <a:ahLst/>
            <a:cxnLst/>
            <a:rect l="l" t="t" r="r" b="b"/>
            <a:pathLst>
              <a:path w="20079970" h="15076169">
                <a:moveTo>
                  <a:pt x="20079377" y="0"/>
                </a:moveTo>
                <a:lnTo>
                  <a:pt x="0" y="0"/>
                </a:lnTo>
                <a:lnTo>
                  <a:pt x="0" y="15075894"/>
                </a:lnTo>
              </a:path>
            </a:pathLst>
          </a:custGeom>
          <a:ln w="436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4728" y="0"/>
            <a:ext cx="20079970" cy="1930400"/>
          </a:xfrm>
          <a:custGeom>
            <a:avLst/>
            <a:gdLst/>
            <a:ahLst/>
            <a:cxnLst/>
            <a:rect l="l" t="t" r="r" b="b"/>
            <a:pathLst>
              <a:path w="20079970" h="1930400">
                <a:moveTo>
                  <a:pt x="20079371" y="0"/>
                </a:moveTo>
                <a:lnTo>
                  <a:pt x="0" y="0"/>
                </a:lnTo>
                <a:lnTo>
                  <a:pt x="0" y="1930267"/>
                </a:lnTo>
                <a:lnTo>
                  <a:pt x="20079371" y="1930267"/>
                </a:lnTo>
                <a:lnTo>
                  <a:pt x="20079371" y="0"/>
                </a:lnTo>
                <a:close/>
              </a:path>
            </a:pathLst>
          </a:custGeom>
          <a:solidFill>
            <a:srgbClr val="E1F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53808" y="1930266"/>
            <a:ext cx="20050760" cy="278765"/>
          </a:xfrm>
          <a:custGeom>
            <a:avLst/>
            <a:gdLst/>
            <a:ahLst/>
            <a:cxnLst/>
            <a:rect l="l" t="t" r="r" b="b"/>
            <a:pathLst>
              <a:path w="20050760" h="278764">
                <a:moveTo>
                  <a:pt x="20050291" y="0"/>
                </a:moveTo>
                <a:lnTo>
                  <a:pt x="0" y="0"/>
                </a:lnTo>
                <a:lnTo>
                  <a:pt x="0" y="278525"/>
                </a:lnTo>
                <a:lnTo>
                  <a:pt x="20050291" y="278525"/>
                </a:lnTo>
                <a:lnTo>
                  <a:pt x="20050291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0" y="1930272"/>
            <a:ext cx="20104100" cy="332740"/>
          </a:xfrm>
          <a:custGeom>
            <a:avLst/>
            <a:gdLst/>
            <a:ahLst/>
            <a:cxnLst/>
            <a:rect l="l" t="t" r="r" b="b"/>
            <a:pathLst>
              <a:path w="20104100" h="332739">
                <a:moveTo>
                  <a:pt x="20104088" y="21590"/>
                </a:moveTo>
                <a:lnTo>
                  <a:pt x="21513" y="21590"/>
                </a:lnTo>
                <a:lnTo>
                  <a:pt x="21513" y="53340"/>
                </a:lnTo>
                <a:lnTo>
                  <a:pt x="21513" y="278130"/>
                </a:lnTo>
                <a:lnTo>
                  <a:pt x="21513" y="311150"/>
                </a:lnTo>
                <a:lnTo>
                  <a:pt x="20104088" y="311150"/>
                </a:lnTo>
                <a:lnTo>
                  <a:pt x="20104088" y="278130"/>
                </a:lnTo>
                <a:lnTo>
                  <a:pt x="53797" y="278130"/>
                </a:lnTo>
                <a:lnTo>
                  <a:pt x="53797" y="53340"/>
                </a:lnTo>
                <a:lnTo>
                  <a:pt x="20104088" y="53340"/>
                </a:lnTo>
                <a:lnTo>
                  <a:pt x="20104088" y="21590"/>
                </a:lnTo>
                <a:close/>
              </a:path>
              <a:path w="20104100" h="332739">
                <a:moveTo>
                  <a:pt x="20104088" y="0"/>
                </a:moveTo>
                <a:lnTo>
                  <a:pt x="0" y="0"/>
                </a:lnTo>
                <a:lnTo>
                  <a:pt x="0" y="10160"/>
                </a:lnTo>
                <a:lnTo>
                  <a:pt x="0" y="321310"/>
                </a:lnTo>
                <a:lnTo>
                  <a:pt x="0" y="332740"/>
                </a:lnTo>
                <a:lnTo>
                  <a:pt x="20104088" y="332740"/>
                </a:lnTo>
                <a:lnTo>
                  <a:pt x="20104088" y="321310"/>
                </a:lnTo>
                <a:lnTo>
                  <a:pt x="10756" y="321310"/>
                </a:lnTo>
                <a:lnTo>
                  <a:pt x="10756" y="10160"/>
                </a:lnTo>
                <a:lnTo>
                  <a:pt x="20104088" y="10160"/>
                </a:lnTo>
                <a:lnTo>
                  <a:pt x="20104088" y="0"/>
                </a:lnTo>
                <a:close/>
              </a:path>
            </a:pathLst>
          </a:custGeom>
          <a:solidFill>
            <a:srgbClr val="CD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020408" y="581971"/>
            <a:ext cx="4618057" cy="83397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8281" y="373218"/>
            <a:ext cx="3453765" cy="1224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0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468687"/>
            <a:ext cx="18093690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4025563"/>
            <a:ext cx="6433312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170624" y="140460"/>
            <a:ext cx="4269105" cy="15328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124585">
              <a:lnSpc>
                <a:spcPts val="3775"/>
              </a:lnSpc>
              <a:spcBef>
                <a:spcPts val="105"/>
              </a:spcBef>
            </a:pPr>
            <a:r>
              <a:rPr dirty="0" sz="3200" b="1">
                <a:solidFill>
                  <a:srgbClr val="003A69"/>
                </a:solidFill>
                <a:latin typeface="Calibri"/>
                <a:cs typeface="Calibri"/>
              </a:rPr>
              <a:t>Poster</a:t>
            </a:r>
            <a:r>
              <a:rPr dirty="0" sz="3200" spc="-160" b="1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3200" spc="-10" b="1">
                <a:solidFill>
                  <a:srgbClr val="003A69"/>
                </a:solidFill>
                <a:latin typeface="Calibri"/>
                <a:cs typeface="Calibri"/>
              </a:rPr>
              <a:t>Title</a:t>
            </a:r>
            <a:endParaRPr sz="3200">
              <a:latin typeface="Calibri"/>
              <a:cs typeface="Calibri"/>
            </a:endParaRPr>
          </a:p>
          <a:p>
            <a:pPr algn="just" marL="12700" marR="5080">
              <a:lnSpc>
                <a:spcPct val="94400"/>
              </a:lnSpc>
              <a:spcBef>
                <a:spcPts val="90"/>
              </a:spcBef>
            </a:pP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Researcher's</a:t>
            </a:r>
            <a:r>
              <a:rPr dirty="0" sz="2350" spc="25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Name</a:t>
            </a:r>
            <a:r>
              <a:rPr dirty="0" sz="2350" spc="30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and</a:t>
            </a:r>
            <a:r>
              <a:rPr dirty="0" sz="2350" spc="25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 spc="-10">
                <a:solidFill>
                  <a:srgbClr val="003A69"/>
                </a:solidFill>
                <a:latin typeface="Calibri"/>
                <a:cs typeface="Calibri"/>
              </a:rPr>
              <a:t>Institution </a:t>
            </a: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Researcher's</a:t>
            </a:r>
            <a:r>
              <a:rPr dirty="0" sz="2350" spc="25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Name</a:t>
            </a:r>
            <a:r>
              <a:rPr dirty="0" sz="2350" spc="30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and</a:t>
            </a:r>
            <a:r>
              <a:rPr dirty="0" sz="2350" spc="25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 spc="-10">
                <a:solidFill>
                  <a:srgbClr val="003A69"/>
                </a:solidFill>
                <a:latin typeface="Calibri"/>
                <a:cs typeface="Calibri"/>
              </a:rPr>
              <a:t>Institution </a:t>
            </a: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Researcher's</a:t>
            </a:r>
            <a:r>
              <a:rPr dirty="0" sz="2350" spc="25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Name</a:t>
            </a:r>
            <a:r>
              <a:rPr dirty="0" sz="2350" spc="30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and</a:t>
            </a:r>
            <a:r>
              <a:rPr dirty="0" sz="2350" spc="25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 spc="-10">
                <a:solidFill>
                  <a:srgbClr val="003A69"/>
                </a:solidFill>
                <a:latin typeface="Calibri"/>
                <a:cs typeface="Calibri"/>
              </a:rPr>
              <a:t>Institution</a:t>
            </a:r>
            <a:endParaRPr sz="235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4929590" y="2314064"/>
            <a:ext cx="10180320" cy="12460605"/>
            <a:chOff x="4929590" y="2314064"/>
            <a:chExt cx="10180320" cy="12460605"/>
          </a:xfrm>
        </p:grpSpPr>
        <p:sp>
          <p:nvSpPr>
            <p:cNvPr id="4" name="object 4" descr=""/>
            <p:cNvSpPr/>
            <p:nvPr/>
          </p:nvSpPr>
          <p:spPr>
            <a:xfrm>
              <a:off x="4931772" y="2314064"/>
              <a:ext cx="0" cy="12460605"/>
            </a:xfrm>
            <a:custGeom>
              <a:avLst/>
              <a:gdLst/>
              <a:ahLst/>
              <a:cxnLst/>
              <a:rect l="l" t="t" r="r" b="b"/>
              <a:pathLst>
                <a:path w="0" h="12460605">
                  <a:moveTo>
                    <a:pt x="0" y="0"/>
                  </a:moveTo>
                  <a:lnTo>
                    <a:pt x="0" y="12460353"/>
                  </a:lnTo>
                </a:path>
              </a:pathLst>
            </a:custGeom>
            <a:ln w="4362">
              <a:solidFill>
                <a:srgbClr val="003A6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982936" y="2314064"/>
              <a:ext cx="0" cy="12460605"/>
            </a:xfrm>
            <a:custGeom>
              <a:avLst/>
              <a:gdLst/>
              <a:ahLst/>
              <a:cxnLst/>
              <a:rect l="l" t="t" r="r" b="b"/>
              <a:pathLst>
                <a:path w="0" h="12460605">
                  <a:moveTo>
                    <a:pt x="0" y="0"/>
                  </a:moveTo>
                  <a:lnTo>
                    <a:pt x="0" y="12460353"/>
                  </a:lnTo>
                </a:path>
              </a:pathLst>
            </a:custGeom>
            <a:ln w="4362">
              <a:solidFill>
                <a:srgbClr val="003A6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5107243" y="2314064"/>
              <a:ext cx="0" cy="12460605"/>
            </a:xfrm>
            <a:custGeom>
              <a:avLst/>
              <a:gdLst/>
              <a:ahLst/>
              <a:cxnLst/>
              <a:rect l="l" t="t" r="r" b="b"/>
              <a:pathLst>
                <a:path w="0" h="12460605">
                  <a:moveTo>
                    <a:pt x="0" y="0"/>
                  </a:moveTo>
                  <a:lnTo>
                    <a:pt x="0" y="12460353"/>
                  </a:lnTo>
                </a:path>
              </a:pathLst>
            </a:custGeom>
            <a:ln w="4362">
              <a:solidFill>
                <a:srgbClr val="003A6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607131" y="2625893"/>
            <a:ext cx="3839210" cy="575945"/>
          </a:xfrm>
          <a:prstGeom prst="rect">
            <a:avLst/>
          </a:prstGeom>
          <a:solidFill>
            <a:srgbClr val="17416D"/>
          </a:solidFill>
          <a:ln w="26177">
            <a:solidFill>
              <a:srgbClr val="CD0000"/>
            </a:solidFill>
          </a:ln>
        </p:spPr>
        <p:txBody>
          <a:bodyPr wrap="square" lIns="0" tIns="23495" rIns="0" bIns="0" rtlCol="0" vert="horz">
            <a:spAutoFit/>
          </a:bodyPr>
          <a:lstStyle/>
          <a:p>
            <a:pPr algn="ctr" marR="99695">
              <a:lnSpc>
                <a:spcPct val="100000"/>
              </a:lnSpc>
              <a:spcBef>
                <a:spcPts val="18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Abstract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81316" y="3485628"/>
            <a:ext cx="3978910" cy="47059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2468" y="9773787"/>
            <a:ext cx="3977004" cy="4371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491935" y="3385214"/>
            <a:ext cx="4018915" cy="107670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been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text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ever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an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unknown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and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7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type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survived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not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leap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passages,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more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recently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with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desktop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publishing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software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Aldus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PageMaker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including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versions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Ipsum.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25">
                <a:solidFill>
                  <a:srgbClr val="00467C"/>
                </a:solidFill>
                <a:latin typeface="Book Antiqua"/>
                <a:cs typeface="Book Antiqua"/>
              </a:rPr>
              <a:t>Why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do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75">
                <a:solidFill>
                  <a:srgbClr val="00467C"/>
                </a:solidFill>
                <a:latin typeface="Book Antiqua"/>
                <a:cs typeface="Book Antiqua"/>
              </a:rPr>
              <a:t>we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use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it?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-6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long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established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fact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that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reader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will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be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distracted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29">
                <a:solidFill>
                  <a:srgbClr val="00467C"/>
                </a:solidFill>
                <a:latin typeface="Book Antiqua"/>
                <a:cs typeface="Book Antiqua"/>
              </a:rPr>
              <a:t>by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readable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content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7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page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when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looking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at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its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layout.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point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using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that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more-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or-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less</a:t>
            </a:r>
            <a:r>
              <a:rPr dirty="0" sz="2200" spc="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normal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distribution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letters,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opposed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using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'Content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here,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content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here',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making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look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readable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English.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0">
                <a:solidFill>
                  <a:srgbClr val="00467C"/>
                </a:solidFill>
                <a:latin typeface="Book Antiqua"/>
                <a:cs typeface="Book Antiqua"/>
              </a:rPr>
              <a:t>Many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desktop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publishing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packages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40">
                <a:solidFill>
                  <a:srgbClr val="00467C"/>
                </a:solidFill>
                <a:latin typeface="Book Antiqua"/>
                <a:cs typeface="Book Antiqua"/>
              </a:rPr>
              <a:t>web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page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editors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now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use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as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their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default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model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text,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search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for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'lorem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ipsum'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will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uncover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703743" y="3418757"/>
            <a:ext cx="3977640" cy="604329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6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passages,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more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recently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with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desktop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publishing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software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Aldus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PageMaker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including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versions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Ipsum.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646443" y="11113637"/>
            <a:ext cx="3977004" cy="30340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centuries.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1266" y="8902399"/>
            <a:ext cx="3836670" cy="575945"/>
          </a:xfrm>
          <a:prstGeom prst="rect">
            <a:avLst/>
          </a:prstGeom>
          <a:solidFill>
            <a:srgbClr val="17416D"/>
          </a:solidFill>
          <a:ln w="26177">
            <a:solidFill>
              <a:srgbClr val="CD0000"/>
            </a:solidFill>
          </a:ln>
        </p:spPr>
        <p:txBody>
          <a:bodyPr wrap="square" lIns="0" tIns="37465" rIns="0" bIns="0" rtlCol="0" vert="horz">
            <a:spAutoFit/>
          </a:bodyPr>
          <a:lstStyle/>
          <a:p>
            <a:pPr marL="1010285">
              <a:lnSpc>
                <a:spcPct val="100000"/>
              </a:lnSpc>
              <a:spcBef>
                <a:spcPts val="29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Background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17860" y="2640762"/>
            <a:ext cx="3839210" cy="575945"/>
          </a:xfrm>
          <a:prstGeom prst="rect">
            <a:avLst/>
          </a:prstGeom>
          <a:solidFill>
            <a:srgbClr val="17416D"/>
          </a:solidFill>
          <a:ln w="26177">
            <a:solidFill>
              <a:srgbClr val="CD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algn="ctr" marL="198755">
              <a:lnSpc>
                <a:spcPct val="100000"/>
              </a:lnSpc>
              <a:spcBef>
                <a:spcPts val="6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Methods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552428" y="2629767"/>
            <a:ext cx="3839210" cy="574040"/>
          </a:xfrm>
          <a:prstGeom prst="rect">
            <a:avLst/>
          </a:prstGeom>
          <a:solidFill>
            <a:srgbClr val="17416D"/>
          </a:solidFill>
          <a:ln w="26177">
            <a:solidFill>
              <a:srgbClr val="CD0000"/>
            </a:solidFill>
          </a:ln>
        </p:spPr>
        <p:txBody>
          <a:bodyPr wrap="square" lIns="0" tIns="3365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6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Results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5786771" y="2640761"/>
            <a:ext cx="3839210" cy="574040"/>
          </a:xfrm>
          <a:prstGeom prst="rect">
            <a:avLst/>
          </a:prstGeom>
          <a:solidFill>
            <a:srgbClr val="17416D"/>
          </a:solidFill>
          <a:ln w="26177">
            <a:solidFill>
              <a:srgbClr val="CD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1118870">
              <a:lnSpc>
                <a:spcPct val="100000"/>
              </a:lnSpc>
              <a:spcBef>
                <a:spcPts val="6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Discussion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786771" y="10142558"/>
            <a:ext cx="3839210" cy="574040"/>
          </a:xfrm>
          <a:prstGeom prst="rect">
            <a:avLst/>
          </a:prstGeom>
          <a:solidFill>
            <a:srgbClr val="17416D"/>
          </a:solidFill>
          <a:ln w="26177">
            <a:solidFill>
              <a:srgbClr val="CD0000"/>
            </a:solidFill>
          </a:ln>
        </p:spPr>
        <p:txBody>
          <a:bodyPr wrap="square" lIns="0" tIns="36195" rIns="0" bIns="0" rtlCol="0" vert="horz">
            <a:spAutoFit/>
          </a:bodyPr>
          <a:lstStyle/>
          <a:p>
            <a:pPr marL="1003935">
              <a:lnSpc>
                <a:spcPct val="100000"/>
              </a:lnSpc>
              <a:spcBef>
                <a:spcPts val="28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References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599677" y="8990871"/>
            <a:ext cx="3851275" cy="575945"/>
          </a:xfrm>
          <a:prstGeom prst="rect">
            <a:avLst/>
          </a:prstGeom>
          <a:solidFill>
            <a:srgbClr val="17416D"/>
          </a:solidFill>
          <a:ln w="26177">
            <a:solidFill>
              <a:srgbClr val="CD0000"/>
            </a:solidFill>
          </a:ln>
        </p:spPr>
        <p:txBody>
          <a:bodyPr wrap="square" lIns="0" tIns="37465" rIns="0" bIns="0" rtlCol="0" vert="horz">
            <a:spAutoFit/>
          </a:bodyPr>
          <a:lstStyle/>
          <a:p>
            <a:pPr marL="1149350">
              <a:lnSpc>
                <a:spcPct val="100000"/>
              </a:lnSpc>
              <a:spcBef>
                <a:spcPts val="29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Conclusion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606461" y="3485320"/>
            <a:ext cx="3978910" cy="4705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6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606482" y="9908213"/>
            <a:ext cx="3977004" cy="4705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53340">
              <a:lnSpc>
                <a:spcPct val="100800"/>
              </a:lnSpc>
              <a:spcBef>
                <a:spcPts val="95"/>
              </a:spcBef>
            </a:pPr>
            <a:r>
              <a:rPr dirty="0"/>
              <a:t>Insert </a:t>
            </a:r>
            <a:r>
              <a:rPr dirty="0" spc="-10"/>
              <a:t>additional </a:t>
            </a:r>
            <a:r>
              <a:rPr dirty="0"/>
              <a:t>Institutional</a:t>
            </a:r>
            <a:r>
              <a:rPr dirty="0" spc="-95"/>
              <a:t> </a:t>
            </a:r>
            <a:r>
              <a:rPr dirty="0" spc="-20"/>
              <a:t>logo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D93EDA43B32F46AED9F2074B6222AD" ma:contentTypeVersion="11" ma:contentTypeDescription="Create a new document." ma:contentTypeScope="" ma:versionID="c42a81358035c883c70c77f1e28583a2">
  <xsd:schema xmlns:xsd="http://www.w3.org/2001/XMLSchema" xmlns:xs="http://www.w3.org/2001/XMLSchema" xmlns:p="http://schemas.microsoft.com/office/2006/metadata/properties" xmlns:ns2="7a5e2732-688b-4e72-a0aa-77e48b892a6f" xmlns:ns3="b86bedc6-5fa4-40d3-9ea1-99f728676fff" targetNamespace="http://schemas.microsoft.com/office/2006/metadata/properties" ma:root="true" ma:fieldsID="a120a022b5e86d054a2b75abc6bfca42" ns2:_="" ns3:_="">
    <xsd:import namespace="7a5e2732-688b-4e72-a0aa-77e48b892a6f"/>
    <xsd:import namespace="b86bedc6-5fa4-40d3-9ea1-99f728676f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e2732-688b-4e72-a0aa-77e48b892a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28a8d2-fce2-4ead-88e1-13feca9680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bedc6-5fa4-40d3-9ea1-99f728676ff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6c572f3-8a5d-4451-a8f9-dae156a587a9}" ma:internalName="TaxCatchAll" ma:showField="CatchAllData" ma:web="b86bedc6-5fa4-40d3-9ea1-99f728676f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5e2732-688b-4e72-a0aa-77e48b892a6f">
      <Terms xmlns="http://schemas.microsoft.com/office/infopath/2007/PartnerControls"/>
    </lcf76f155ced4ddcb4097134ff3c332f>
    <TaxCatchAll xmlns="b86bedc6-5fa4-40d3-9ea1-99f728676fff" xsi:nil="true"/>
  </documentManagement>
</p:properties>
</file>

<file path=customXml/itemProps1.xml><?xml version="1.0" encoding="utf-8"?>
<ds:datastoreItem xmlns:ds="http://schemas.openxmlformats.org/officeDocument/2006/customXml" ds:itemID="{0B805307-9077-41B7-BA90-45A5C09F5716}"/>
</file>

<file path=customXml/itemProps2.xml><?xml version="1.0" encoding="utf-8"?>
<ds:datastoreItem xmlns:ds="http://schemas.openxmlformats.org/officeDocument/2006/customXml" ds:itemID="{22D4693D-E011-455A-AF8C-9FF2ECE32A15}"/>
</file>

<file path=customXml/itemProps3.xml><?xml version="1.0" encoding="utf-8"?>
<ds:datastoreItem xmlns:ds="http://schemas.openxmlformats.org/officeDocument/2006/customXml" ds:itemID="{96AEE62D-9517-4BAA-BA07-1E1784E65F0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COE research poster blue 2 institution</dc:title>
  <dcterms:created xsi:type="dcterms:W3CDTF">2024-10-29T15:40:40Z</dcterms:created>
  <dcterms:modified xsi:type="dcterms:W3CDTF">2024-10-29T15:40:40Z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2024-10-29T00:00:00Z</vt:filetime>
  </property>
  <property fmtid="{D5CDD505-2E9C-101B-9397-08002B2CF9AE}" pid="3" name="Creator">
    <vt:lpwstr>Adobe Express</vt:lpwstr>
  </property>
  <property fmtid="{D5CDD505-2E9C-101B-9397-08002B2CF9AE}" pid="4" name="LastSaved">
    <vt:filetime>2024-10-29T00:00:00Z</vt:filetime>
  </property>
  <property fmtid="{D5CDD505-2E9C-101B-9397-08002B2CF9AE}" pid="5" name="Producer">
    <vt:lpwstr>Adobe Express</vt:lpwstr>
  </property>
  <property fmtid="{D5CDD505-2E9C-101B-9397-08002B2CF9AE}" pid="6" name="ContentTypeId">
    <vt:lpwstr>0x01010064D93EDA43B32F46AED9F2074B6222AD</vt:lpwstr>
  </property>
</Properties>
</file>