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104100" cy="202652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20104100" cy="2025650"/>
          </a:xfrm>
          <a:custGeom>
            <a:avLst/>
            <a:gdLst/>
            <a:ahLst/>
            <a:cxnLst/>
            <a:rect l="l" t="t" r="r" b="b"/>
            <a:pathLst>
              <a:path w="20104100" h="2025650">
                <a:moveTo>
                  <a:pt x="0" y="2025069"/>
                </a:moveTo>
                <a:lnTo>
                  <a:pt x="20104100" y="2025069"/>
                </a:lnTo>
                <a:lnTo>
                  <a:pt x="20104100" y="0"/>
                </a:lnTo>
                <a:lnTo>
                  <a:pt x="0" y="0"/>
                </a:lnTo>
                <a:lnTo>
                  <a:pt x="0" y="2025069"/>
                </a:lnTo>
                <a:close/>
              </a:path>
            </a:pathLst>
          </a:custGeom>
          <a:ln w="4362">
            <a:solidFill>
              <a:srgbClr val="0033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998141"/>
            <a:ext cx="20104100" cy="227965"/>
          </a:xfrm>
          <a:custGeom>
            <a:avLst/>
            <a:gdLst/>
            <a:ahLst/>
            <a:cxnLst/>
            <a:rect l="l" t="t" r="r" b="b"/>
            <a:pathLst>
              <a:path w="20104100" h="227964">
                <a:moveTo>
                  <a:pt x="20104088" y="216928"/>
                </a:moveTo>
                <a:lnTo>
                  <a:pt x="0" y="216928"/>
                </a:lnTo>
                <a:lnTo>
                  <a:pt x="0" y="227672"/>
                </a:lnTo>
                <a:lnTo>
                  <a:pt x="20104088" y="227672"/>
                </a:lnTo>
                <a:lnTo>
                  <a:pt x="20104088" y="216928"/>
                </a:lnTo>
                <a:close/>
              </a:path>
              <a:path w="20104100" h="227964">
                <a:moveTo>
                  <a:pt x="20104088" y="21805"/>
                </a:moveTo>
                <a:lnTo>
                  <a:pt x="0" y="21805"/>
                </a:lnTo>
                <a:lnTo>
                  <a:pt x="0" y="26936"/>
                </a:lnTo>
                <a:lnTo>
                  <a:pt x="0" y="53555"/>
                </a:lnTo>
                <a:lnTo>
                  <a:pt x="0" y="174205"/>
                </a:lnTo>
                <a:lnTo>
                  <a:pt x="0" y="200748"/>
                </a:lnTo>
                <a:lnTo>
                  <a:pt x="0" y="205955"/>
                </a:lnTo>
                <a:lnTo>
                  <a:pt x="20104088" y="205955"/>
                </a:lnTo>
                <a:lnTo>
                  <a:pt x="20104088" y="200748"/>
                </a:lnTo>
                <a:lnTo>
                  <a:pt x="20104088" y="174205"/>
                </a:lnTo>
                <a:lnTo>
                  <a:pt x="20104088" y="53555"/>
                </a:lnTo>
                <a:lnTo>
                  <a:pt x="20104088" y="26936"/>
                </a:lnTo>
                <a:lnTo>
                  <a:pt x="20104088" y="21805"/>
                </a:lnTo>
                <a:close/>
              </a:path>
              <a:path w="20104100" h="227964">
                <a:moveTo>
                  <a:pt x="20104088" y="0"/>
                </a:moveTo>
                <a:lnTo>
                  <a:pt x="0" y="0"/>
                </a:lnTo>
                <a:lnTo>
                  <a:pt x="0" y="10820"/>
                </a:lnTo>
                <a:lnTo>
                  <a:pt x="20104088" y="10820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040987" y="580970"/>
            <a:ext cx="4578374" cy="852487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0645749" y="2493117"/>
            <a:ext cx="3839210" cy="575945"/>
          </a:xfrm>
          <a:custGeom>
            <a:avLst/>
            <a:gdLst/>
            <a:ahLst/>
            <a:cxnLst/>
            <a:rect l="l" t="t" r="r" b="b"/>
            <a:pathLst>
              <a:path w="3839209" h="575944">
                <a:moveTo>
                  <a:pt x="3838626" y="0"/>
                </a:moveTo>
                <a:lnTo>
                  <a:pt x="0" y="0"/>
                </a:lnTo>
                <a:lnTo>
                  <a:pt x="0" y="575898"/>
                </a:lnTo>
                <a:lnTo>
                  <a:pt x="3838626" y="575898"/>
                </a:lnTo>
                <a:lnTo>
                  <a:pt x="3838626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421976" y="2480552"/>
            <a:ext cx="3839210" cy="575945"/>
          </a:xfrm>
          <a:custGeom>
            <a:avLst/>
            <a:gdLst/>
            <a:ahLst/>
            <a:cxnLst/>
            <a:rect l="l" t="t" r="r" b="b"/>
            <a:pathLst>
              <a:path w="3839210" h="575944">
                <a:moveTo>
                  <a:pt x="3838626" y="0"/>
                </a:moveTo>
                <a:lnTo>
                  <a:pt x="0" y="0"/>
                </a:lnTo>
                <a:lnTo>
                  <a:pt x="0" y="575898"/>
                </a:lnTo>
                <a:lnTo>
                  <a:pt x="3838626" y="575898"/>
                </a:lnTo>
                <a:lnTo>
                  <a:pt x="3838626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421976" y="2480546"/>
            <a:ext cx="1169035" cy="549275"/>
          </a:xfrm>
          <a:custGeom>
            <a:avLst/>
            <a:gdLst/>
            <a:ahLst/>
            <a:cxnLst/>
            <a:rect l="l" t="t" r="r" b="b"/>
            <a:pathLst>
              <a:path w="1169035" h="549275">
                <a:moveTo>
                  <a:pt x="1168550" y="0"/>
                </a:moveTo>
                <a:lnTo>
                  <a:pt x="0" y="0"/>
                </a:lnTo>
                <a:lnTo>
                  <a:pt x="0" y="548674"/>
                </a:lnTo>
                <a:lnTo>
                  <a:pt x="1168550" y="0"/>
                </a:lnTo>
                <a:close/>
              </a:path>
            </a:pathLst>
          </a:custGeom>
          <a:solidFill>
            <a:srgbClr val="C1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421976" y="2480546"/>
            <a:ext cx="1169035" cy="549275"/>
          </a:xfrm>
          <a:custGeom>
            <a:avLst/>
            <a:gdLst/>
            <a:ahLst/>
            <a:cxnLst/>
            <a:rect l="l" t="t" r="r" b="b"/>
            <a:pathLst>
              <a:path w="1169035" h="549275">
                <a:moveTo>
                  <a:pt x="0" y="0"/>
                </a:moveTo>
                <a:lnTo>
                  <a:pt x="1168550" y="0"/>
                </a:lnTo>
                <a:lnTo>
                  <a:pt x="0" y="548674"/>
                </a:lnTo>
                <a:lnTo>
                  <a:pt x="0" y="0"/>
                </a:lnTo>
                <a:close/>
              </a:path>
            </a:pathLst>
          </a:custGeom>
          <a:ln w="26177">
            <a:solidFill>
              <a:srgbClr val="CD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2784" y="487957"/>
            <a:ext cx="5133975" cy="9410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41275">
              <a:lnSpc>
                <a:spcPts val="3975"/>
              </a:lnSpc>
              <a:spcBef>
                <a:spcPts val="135"/>
              </a:spcBef>
            </a:pPr>
            <a:r>
              <a:rPr dirty="0"/>
              <a:t>Poster</a:t>
            </a:r>
            <a:r>
              <a:rPr dirty="0" spc="-135"/>
              <a:t> </a:t>
            </a:r>
            <a:r>
              <a:rPr dirty="0" spc="-10"/>
              <a:t>Title</a:t>
            </a:r>
          </a:p>
          <a:p>
            <a:pPr marL="12700">
              <a:lnSpc>
                <a:spcPts val="3195"/>
              </a:lnSpc>
            </a:pPr>
            <a:r>
              <a:rPr dirty="0" sz="2750" spc="-10" b="0">
                <a:latin typeface="Calibri"/>
                <a:cs typeface="Calibri"/>
              </a:rPr>
              <a:t>Researcher’s</a:t>
            </a:r>
            <a:r>
              <a:rPr dirty="0" sz="2750" spc="-45" b="0">
                <a:latin typeface="Calibri"/>
                <a:cs typeface="Calibri"/>
              </a:rPr>
              <a:t> </a:t>
            </a:r>
            <a:r>
              <a:rPr dirty="0" sz="2750" b="0">
                <a:latin typeface="Calibri"/>
                <a:cs typeface="Calibri"/>
              </a:rPr>
              <a:t>Name</a:t>
            </a:r>
            <a:r>
              <a:rPr dirty="0" sz="2750" spc="-40" b="0">
                <a:latin typeface="Calibri"/>
                <a:cs typeface="Calibri"/>
              </a:rPr>
              <a:t> </a:t>
            </a:r>
            <a:r>
              <a:rPr dirty="0" sz="2750" b="0">
                <a:latin typeface="Calibri"/>
                <a:cs typeface="Calibri"/>
              </a:rPr>
              <a:t>and</a:t>
            </a:r>
            <a:r>
              <a:rPr dirty="0" sz="2750" spc="-40" b="0">
                <a:latin typeface="Calibri"/>
                <a:cs typeface="Calibri"/>
              </a:rPr>
              <a:t> </a:t>
            </a:r>
            <a:r>
              <a:rPr dirty="0" sz="2750" spc="-10" b="0">
                <a:latin typeface="Calibri"/>
                <a:cs typeface="Calibri"/>
              </a:rPr>
              <a:t>department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08641" y="2418282"/>
            <a:ext cx="14666594" cy="12362815"/>
            <a:chOff x="408641" y="2418282"/>
            <a:chExt cx="14666594" cy="12362815"/>
          </a:xfrm>
        </p:grpSpPr>
        <p:sp>
          <p:nvSpPr>
            <p:cNvPr id="4" name="object 4" descr=""/>
            <p:cNvSpPr/>
            <p:nvPr/>
          </p:nvSpPr>
          <p:spPr>
            <a:xfrm>
              <a:off x="4916828" y="2423680"/>
              <a:ext cx="0" cy="12305665"/>
            </a:xfrm>
            <a:custGeom>
              <a:avLst/>
              <a:gdLst/>
              <a:ahLst/>
              <a:cxnLst/>
              <a:rect l="l" t="t" r="r" b="b"/>
              <a:pathLst>
                <a:path w="0" h="12305665">
                  <a:moveTo>
                    <a:pt x="0" y="0"/>
                  </a:moveTo>
                  <a:lnTo>
                    <a:pt x="0" y="12305501"/>
                  </a:lnTo>
                </a:path>
              </a:pathLst>
            </a:custGeom>
            <a:ln w="10180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6060" y="2423680"/>
              <a:ext cx="0" cy="12352020"/>
            </a:xfrm>
            <a:custGeom>
              <a:avLst/>
              <a:gdLst/>
              <a:ahLst/>
              <a:cxnLst/>
              <a:rect l="l" t="t" r="r" b="b"/>
              <a:pathLst>
                <a:path w="0" h="12352019">
                  <a:moveTo>
                    <a:pt x="0" y="0"/>
                  </a:moveTo>
                  <a:lnTo>
                    <a:pt x="0" y="12351782"/>
                  </a:lnTo>
                </a:path>
              </a:pathLst>
            </a:custGeom>
            <a:ln w="10133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069749" y="2453241"/>
              <a:ext cx="0" cy="12261850"/>
            </a:xfrm>
            <a:custGeom>
              <a:avLst/>
              <a:gdLst/>
              <a:ahLst/>
              <a:cxnLst/>
              <a:rect l="l" t="t" r="r" b="b"/>
              <a:pathLst>
                <a:path w="0" h="12261850">
                  <a:moveTo>
                    <a:pt x="0" y="0"/>
                  </a:moveTo>
                  <a:lnTo>
                    <a:pt x="0" y="12261721"/>
                  </a:lnTo>
                </a:path>
              </a:pathLst>
            </a:custGeom>
            <a:ln w="10168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55483" y="8964124"/>
              <a:ext cx="3836670" cy="575945"/>
            </a:xfrm>
            <a:custGeom>
              <a:avLst/>
              <a:gdLst/>
              <a:ahLst/>
              <a:cxnLst/>
              <a:rect l="l" t="t" r="r" b="b"/>
              <a:pathLst>
                <a:path w="3836670" h="575945">
                  <a:moveTo>
                    <a:pt x="3836532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6532" y="575898"/>
                  </a:lnTo>
                  <a:lnTo>
                    <a:pt x="3836532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21976" y="8983832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5" h="549275">
                  <a:moveTo>
                    <a:pt x="1168550" y="0"/>
                  </a:moveTo>
                  <a:lnTo>
                    <a:pt x="0" y="0"/>
                  </a:lnTo>
                  <a:lnTo>
                    <a:pt x="0" y="548674"/>
                  </a:lnTo>
                  <a:lnTo>
                    <a:pt x="1168550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21976" y="8983832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5" h="549275">
                  <a:moveTo>
                    <a:pt x="0" y="0"/>
                  </a:moveTo>
                  <a:lnTo>
                    <a:pt x="1168550" y="0"/>
                  </a:lnTo>
                  <a:lnTo>
                    <a:pt x="0" y="548674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421976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algn="ctr" marL="504190">
              <a:lnSpc>
                <a:spcPct val="100000"/>
              </a:lnSpc>
              <a:spcBef>
                <a:spcPts val="2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5438" y="338594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2856" y="9773868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91935" y="3241102"/>
            <a:ext cx="4018915" cy="11102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endParaRPr sz="22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833681" y="3211359"/>
            <a:ext cx="3977640" cy="604393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833814" y="1104336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5483" y="8964124"/>
            <a:ext cx="383667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9370" rIns="0" bIns="0" rtlCol="0" vert="horz">
            <a:spAutoFit/>
          </a:bodyPr>
          <a:lstStyle/>
          <a:p>
            <a:pPr marL="1180465">
              <a:lnSpc>
                <a:spcPct val="100000"/>
              </a:lnSpc>
              <a:spcBef>
                <a:spcPts val="3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5537275" y="2453200"/>
            <a:ext cx="14093190" cy="8260080"/>
            <a:chOff x="5537275" y="2453200"/>
            <a:chExt cx="14093190" cy="8260080"/>
          </a:xfrm>
        </p:grpSpPr>
        <p:sp>
          <p:nvSpPr>
            <p:cNvPr id="18" name="object 18" descr=""/>
            <p:cNvSpPr/>
            <p:nvPr/>
          </p:nvSpPr>
          <p:spPr>
            <a:xfrm>
              <a:off x="5550616" y="2480552"/>
              <a:ext cx="3839210" cy="575945"/>
            </a:xfrm>
            <a:custGeom>
              <a:avLst/>
              <a:gdLst/>
              <a:ahLst/>
              <a:cxnLst/>
              <a:rect l="l" t="t" r="r" b="b"/>
              <a:pathLst>
                <a:path w="3839209" h="575944">
                  <a:moveTo>
                    <a:pt x="383862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8626" y="575898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550610" y="2480546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106593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1065936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550610" y="2480546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0" y="0"/>
                  </a:moveTo>
                  <a:lnTo>
                    <a:pt x="1065936" y="0"/>
                  </a:lnTo>
                  <a:lnTo>
                    <a:pt x="0" y="575898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661924" y="2493159"/>
              <a:ext cx="1026794" cy="554990"/>
            </a:xfrm>
            <a:custGeom>
              <a:avLst/>
              <a:gdLst/>
              <a:ahLst/>
              <a:cxnLst/>
              <a:rect l="l" t="t" r="r" b="b"/>
              <a:pathLst>
                <a:path w="1026795" h="554989">
                  <a:moveTo>
                    <a:pt x="1026728" y="0"/>
                  </a:moveTo>
                  <a:lnTo>
                    <a:pt x="0" y="0"/>
                  </a:lnTo>
                  <a:lnTo>
                    <a:pt x="0" y="554718"/>
                  </a:lnTo>
                  <a:lnTo>
                    <a:pt x="1026728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0661923" y="2493159"/>
              <a:ext cx="1026794" cy="554990"/>
            </a:xfrm>
            <a:custGeom>
              <a:avLst/>
              <a:gdLst/>
              <a:ahLst/>
              <a:cxnLst/>
              <a:rect l="l" t="t" r="r" b="b"/>
              <a:pathLst>
                <a:path w="1026795" h="554989">
                  <a:moveTo>
                    <a:pt x="0" y="0"/>
                  </a:moveTo>
                  <a:lnTo>
                    <a:pt x="1026728" y="0"/>
                  </a:lnTo>
                  <a:lnTo>
                    <a:pt x="0" y="554718"/>
                  </a:lnTo>
                  <a:lnTo>
                    <a:pt x="0" y="0"/>
                  </a:lnTo>
                  <a:close/>
                </a:path>
              </a:pathLst>
            </a:custGeom>
            <a:ln w="25211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5778577" y="2455422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39">
                  <a:moveTo>
                    <a:pt x="3838626" y="0"/>
                  </a:moveTo>
                  <a:lnTo>
                    <a:pt x="0" y="0"/>
                  </a:lnTo>
                  <a:lnTo>
                    <a:pt x="0" y="573804"/>
                  </a:lnTo>
                  <a:lnTo>
                    <a:pt x="3838626" y="573804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5778576" y="2455422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39">
                  <a:moveTo>
                    <a:pt x="0" y="573804"/>
                  </a:moveTo>
                  <a:lnTo>
                    <a:pt x="3838626" y="573804"/>
                  </a:lnTo>
                  <a:lnTo>
                    <a:pt x="3838626" y="0"/>
                  </a:lnTo>
                  <a:lnTo>
                    <a:pt x="0" y="0"/>
                  </a:lnTo>
                  <a:lnTo>
                    <a:pt x="0" y="573804"/>
                  </a:lnTo>
                  <a:close/>
                </a:path>
              </a:pathLst>
            </a:custGeom>
            <a:ln w="436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5791666" y="10138958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40">
                  <a:moveTo>
                    <a:pt x="3838626" y="0"/>
                  </a:moveTo>
                  <a:lnTo>
                    <a:pt x="0" y="0"/>
                  </a:lnTo>
                  <a:lnTo>
                    <a:pt x="0" y="573804"/>
                  </a:lnTo>
                  <a:lnTo>
                    <a:pt x="3838626" y="573804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5550617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1115" rIns="0" bIns="0" rtlCol="0" vert="horz">
            <a:spAutoFit/>
          </a:bodyPr>
          <a:lstStyle/>
          <a:p>
            <a:pPr algn="ctr" marL="120014">
              <a:lnSpc>
                <a:spcPct val="100000"/>
              </a:lnSpc>
              <a:spcBef>
                <a:spcPts val="2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778576" y="2455422"/>
            <a:ext cx="3839210" cy="574040"/>
          </a:xfrm>
          <a:prstGeom prst="rect">
            <a:avLst/>
          </a:prstGeom>
          <a:ln w="26177">
            <a:solidFill>
              <a:srgbClr val="C1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algn="ctr" marL="302895">
              <a:lnSpc>
                <a:spcPct val="100000"/>
              </a:lnSpc>
              <a:spcBef>
                <a:spcPts val="3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5826740" y="10138958"/>
            <a:ext cx="3790950" cy="574040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algn="ctr" marL="334645">
              <a:lnSpc>
                <a:spcPct val="100000"/>
              </a:lnSpc>
              <a:spcBef>
                <a:spcPts val="3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10599430" y="9143791"/>
            <a:ext cx="6422390" cy="1574800"/>
            <a:chOff x="10599430" y="9143791"/>
            <a:chExt cx="6422390" cy="1574800"/>
          </a:xfrm>
        </p:grpSpPr>
        <p:sp>
          <p:nvSpPr>
            <p:cNvPr id="30" name="object 30" descr=""/>
            <p:cNvSpPr/>
            <p:nvPr/>
          </p:nvSpPr>
          <p:spPr>
            <a:xfrm>
              <a:off x="10599677" y="9167259"/>
              <a:ext cx="3851275" cy="559435"/>
            </a:xfrm>
            <a:custGeom>
              <a:avLst/>
              <a:gdLst/>
              <a:ahLst/>
              <a:cxnLst/>
              <a:rect l="l" t="t" r="r" b="b"/>
              <a:pathLst>
                <a:path w="3851275" h="559434">
                  <a:moveTo>
                    <a:pt x="3851191" y="0"/>
                  </a:moveTo>
                  <a:lnTo>
                    <a:pt x="0" y="0"/>
                  </a:lnTo>
                  <a:lnTo>
                    <a:pt x="0" y="559145"/>
                  </a:lnTo>
                  <a:lnTo>
                    <a:pt x="3851191" y="559145"/>
                  </a:lnTo>
                  <a:lnTo>
                    <a:pt x="3851191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0612765" y="9157126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1168550" y="0"/>
                  </a:moveTo>
                  <a:lnTo>
                    <a:pt x="0" y="0"/>
                  </a:lnTo>
                  <a:lnTo>
                    <a:pt x="0" y="548674"/>
                  </a:lnTo>
                  <a:lnTo>
                    <a:pt x="1168550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0612765" y="9157126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0" y="0"/>
                  </a:moveTo>
                  <a:lnTo>
                    <a:pt x="1168550" y="0"/>
                  </a:lnTo>
                  <a:lnTo>
                    <a:pt x="0" y="548674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839829" y="10156571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1168550" y="0"/>
                  </a:moveTo>
                  <a:lnTo>
                    <a:pt x="0" y="0"/>
                  </a:lnTo>
                  <a:lnTo>
                    <a:pt x="0" y="548674"/>
                  </a:lnTo>
                  <a:lnTo>
                    <a:pt x="1168550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839829" y="10156571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0" y="0"/>
                  </a:moveTo>
                  <a:lnTo>
                    <a:pt x="1168550" y="0"/>
                  </a:lnTo>
                  <a:lnTo>
                    <a:pt x="0" y="548674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10599677" y="9167260"/>
            <a:ext cx="3851275" cy="55943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marL="1233170">
              <a:lnSpc>
                <a:spcPct val="100000"/>
              </a:lnSpc>
              <a:spcBef>
                <a:spcPts val="1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0606482" y="9996279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0645749" y="2493118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 algn="ctr" marR="72390">
              <a:lnSpc>
                <a:spcPct val="100000"/>
              </a:lnSpc>
              <a:spcBef>
                <a:spcPts val="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39" name="object 39" descr=""/>
          <p:cNvGrpSpPr/>
          <p:nvPr/>
        </p:nvGrpSpPr>
        <p:grpSpPr>
          <a:xfrm>
            <a:off x="15776396" y="2445514"/>
            <a:ext cx="1092200" cy="602615"/>
            <a:chOff x="15776396" y="2445514"/>
            <a:chExt cx="1092200" cy="602615"/>
          </a:xfrm>
        </p:grpSpPr>
        <p:sp>
          <p:nvSpPr>
            <p:cNvPr id="40" name="object 40" descr=""/>
            <p:cNvSpPr/>
            <p:nvPr/>
          </p:nvSpPr>
          <p:spPr>
            <a:xfrm>
              <a:off x="15789485" y="2458602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106593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1065936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15789485" y="2458602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0" y="0"/>
                  </a:moveTo>
                  <a:lnTo>
                    <a:pt x="1065936" y="0"/>
                  </a:lnTo>
                  <a:lnTo>
                    <a:pt x="0" y="575898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160D556E-2E76-4E2B-90A3-3995DE2812F1}"/>
</file>

<file path=customXml/itemProps2.xml><?xml version="1.0" encoding="utf-8"?>
<ds:datastoreItem xmlns:ds="http://schemas.openxmlformats.org/officeDocument/2006/customXml" ds:itemID="{28F67019-3EE7-47BD-BCBB-F0A84A71690A}"/>
</file>

<file path=customXml/itemProps3.xml><?xml version="1.0" encoding="utf-8"?>
<ds:datastoreItem xmlns:ds="http://schemas.openxmlformats.org/officeDocument/2006/customXml" ds:itemID="{3A68C95F-5D32-49AF-A474-672A9F4DD77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 1 institution poster red</dc:title>
  <dcterms:created xsi:type="dcterms:W3CDTF">2024-10-29T14:27:56Z</dcterms:created>
  <dcterms:modified xsi:type="dcterms:W3CDTF">2024-10-29T14:27:56Z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