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100" cy="202652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20104100" cy="2025650"/>
          </a:xfrm>
          <a:custGeom>
            <a:avLst/>
            <a:gdLst/>
            <a:ahLst/>
            <a:cxnLst/>
            <a:rect l="l" t="t" r="r" b="b"/>
            <a:pathLst>
              <a:path w="20104100" h="2025650">
                <a:moveTo>
                  <a:pt x="0" y="2025069"/>
                </a:moveTo>
                <a:lnTo>
                  <a:pt x="20104100" y="2025069"/>
                </a:lnTo>
                <a:lnTo>
                  <a:pt x="20104100" y="0"/>
                </a:lnTo>
                <a:lnTo>
                  <a:pt x="0" y="0"/>
                </a:lnTo>
                <a:lnTo>
                  <a:pt x="0" y="2025069"/>
                </a:lnTo>
                <a:close/>
              </a:path>
            </a:pathLst>
          </a:custGeom>
          <a:ln w="4362">
            <a:solidFill>
              <a:srgbClr val="0033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2025068"/>
            <a:ext cx="20104100" cy="212090"/>
          </a:xfrm>
          <a:custGeom>
            <a:avLst/>
            <a:gdLst/>
            <a:ahLst/>
            <a:cxnLst/>
            <a:rect l="l" t="t" r="r" b="b"/>
            <a:pathLst>
              <a:path w="20104100" h="212089">
                <a:moveTo>
                  <a:pt x="20104100" y="0"/>
                </a:moveTo>
                <a:lnTo>
                  <a:pt x="0" y="0"/>
                </a:lnTo>
                <a:lnTo>
                  <a:pt x="0" y="211511"/>
                </a:lnTo>
                <a:lnTo>
                  <a:pt x="20104100" y="211511"/>
                </a:lnTo>
                <a:lnTo>
                  <a:pt x="20104100" y="0"/>
                </a:lnTo>
                <a:close/>
              </a:path>
            </a:pathLst>
          </a:custGeom>
          <a:solidFill>
            <a:srgbClr val="C1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1995982"/>
            <a:ext cx="20104100" cy="269875"/>
          </a:xfrm>
          <a:custGeom>
            <a:avLst/>
            <a:gdLst/>
            <a:ahLst/>
            <a:cxnLst/>
            <a:rect l="l" t="t" r="r" b="b"/>
            <a:pathLst>
              <a:path w="20104100" h="269875">
                <a:moveTo>
                  <a:pt x="20104088" y="258051"/>
                </a:moveTo>
                <a:lnTo>
                  <a:pt x="0" y="258051"/>
                </a:lnTo>
                <a:lnTo>
                  <a:pt x="0" y="269697"/>
                </a:lnTo>
                <a:lnTo>
                  <a:pt x="20104088" y="269697"/>
                </a:lnTo>
                <a:lnTo>
                  <a:pt x="20104088" y="258051"/>
                </a:lnTo>
                <a:close/>
              </a:path>
              <a:path w="20104100" h="269875">
                <a:moveTo>
                  <a:pt x="20104088" y="22694"/>
                </a:moveTo>
                <a:lnTo>
                  <a:pt x="0" y="22694"/>
                </a:lnTo>
                <a:lnTo>
                  <a:pt x="0" y="58254"/>
                </a:lnTo>
                <a:lnTo>
                  <a:pt x="0" y="211924"/>
                </a:lnTo>
                <a:lnTo>
                  <a:pt x="0" y="246214"/>
                </a:lnTo>
                <a:lnTo>
                  <a:pt x="20104088" y="246214"/>
                </a:lnTo>
                <a:lnTo>
                  <a:pt x="20104088" y="211924"/>
                </a:lnTo>
                <a:lnTo>
                  <a:pt x="29070" y="211924"/>
                </a:lnTo>
                <a:lnTo>
                  <a:pt x="29070" y="58254"/>
                </a:lnTo>
                <a:lnTo>
                  <a:pt x="20075005" y="58254"/>
                </a:lnTo>
                <a:lnTo>
                  <a:pt x="20075005" y="211518"/>
                </a:lnTo>
                <a:lnTo>
                  <a:pt x="20104088" y="211518"/>
                </a:lnTo>
                <a:lnTo>
                  <a:pt x="20104088" y="58254"/>
                </a:lnTo>
                <a:lnTo>
                  <a:pt x="20104088" y="22694"/>
                </a:lnTo>
                <a:close/>
              </a:path>
              <a:path w="20104100" h="269875">
                <a:moveTo>
                  <a:pt x="20104088" y="0"/>
                </a:moveTo>
                <a:lnTo>
                  <a:pt x="0" y="0"/>
                </a:lnTo>
                <a:lnTo>
                  <a:pt x="0" y="11645"/>
                </a:lnTo>
                <a:lnTo>
                  <a:pt x="20104088" y="11645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404536" y="584097"/>
            <a:ext cx="5173932" cy="9650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916" y="461514"/>
            <a:ext cx="462089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640"/>
              </a:spcBef>
            </a:pPr>
            <a:r>
              <a:rPr dirty="0" spc="-10"/>
              <a:t>Poster</a:t>
            </a:r>
            <a:r>
              <a:rPr dirty="0" spc="-145"/>
              <a:t> </a:t>
            </a:r>
            <a:r>
              <a:rPr dirty="0" spc="-10"/>
              <a:t>Title</a:t>
            </a: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4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department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952868" y="2367461"/>
            <a:ext cx="14686915" cy="12408535"/>
            <a:chOff x="4952868" y="2367461"/>
            <a:chExt cx="14686915" cy="12408535"/>
          </a:xfrm>
        </p:grpSpPr>
        <p:sp>
          <p:nvSpPr>
            <p:cNvPr id="4" name="object 4" descr=""/>
            <p:cNvSpPr/>
            <p:nvPr/>
          </p:nvSpPr>
          <p:spPr>
            <a:xfrm>
              <a:off x="4957958" y="2367461"/>
              <a:ext cx="0" cy="12305665"/>
            </a:xfrm>
            <a:custGeom>
              <a:avLst/>
              <a:gdLst/>
              <a:ahLst/>
              <a:cxnLst/>
              <a:rect l="l" t="t" r="r" b="b"/>
              <a:pathLst>
                <a:path w="0" h="12305665">
                  <a:moveTo>
                    <a:pt x="0" y="0"/>
                  </a:moveTo>
                  <a:lnTo>
                    <a:pt x="0" y="12305501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6083" y="2367461"/>
              <a:ext cx="0" cy="12408535"/>
            </a:xfrm>
            <a:custGeom>
              <a:avLst/>
              <a:gdLst/>
              <a:ahLst/>
              <a:cxnLst/>
              <a:rect l="l" t="t" r="r" b="b"/>
              <a:pathLst>
                <a:path w="0" h="12408535">
                  <a:moveTo>
                    <a:pt x="0" y="0"/>
                  </a:moveTo>
                  <a:lnTo>
                    <a:pt x="0" y="12407999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11587" y="2500151"/>
              <a:ext cx="0" cy="12275820"/>
            </a:xfrm>
            <a:custGeom>
              <a:avLst/>
              <a:gdLst/>
              <a:ahLst/>
              <a:cxnLst/>
              <a:rect l="l" t="t" r="r" b="b"/>
              <a:pathLst>
                <a:path w="0" h="12275819">
                  <a:moveTo>
                    <a:pt x="0" y="0"/>
                  </a:moveTo>
                  <a:lnTo>
                    <a:pt x="0" y="12275310"/>
                  </a:lnTo>
                </a:path>
              </a:pathLst>
            </a:custGeom>
            <a:ln w="10180"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777529" y="251586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788"/>
                  </a:lnTo>
                  <a:lnTo>
                    <a:pt x="3838626" y="57578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777528" y="2519522"/>
              <a:ext cx="3839210" cy="550545"/>
            </a:xfrm>
            <a:custGeom>
              <a:avLst/>
              <a:gdLst/>
              <a:ahLst/>
              <a:cxnLst/>
              <a:rect l="l" t="t" r="r" b="b"/>
              <a:pathLst>
                <a:path w="3839209" h="550544">
                  <a:moveTo>
                    <a:pt x="0" y="550204"/>
                  </a:moveTo>
                  <a:lnTo>
                    <a:pt x="3838626" y="550204"/>
                  </a:lnTo>
                  <a:lnTo>
                    <a:pt x="3838626" y="0"/>
                  </a:lnTo>
                  <a:lnTo>
                    <a:pt x="0" y="0"/>
                  </a:lnTo>
                  <a:lnTo>
                    <a:pt x="0" y="550204"/>
                  </a:lnTo>
                  <a:close/>
                </a:path>
              </a:pathLst>
            </a:custGeom>
            <a:ln w="46537">
              <a:solidFill>
                <a:srgbClr val="C1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420929" y="2585555"/>
            <a:ext cx="3839210" cy="48260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algn="ctr" marL="64769">
              <a:lnSpc>
                <a:spcPct val="100000"/>
              </a:lnSpc>
              <a:spcBef>
                <a:spcPts val="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91935" y="3241102"/>
            <a:ext cx="4018915" cy="11102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endParaRPr sz="2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741425" y="3207460"/>
            <a:ext cx="3977640" cy="604393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764820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4436" y="8963076"/>
            <a:ext cx="3836670" cy="57594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1181735">
              <a:lnSpc>
                <a:spcPct val="100000"/>
              </a:lnSpc>
              <a:spcBef>
                <a:spcPts val="32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49568" y="2539015"/>
            <a:ext cx="3839210" cy="51689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algn="ctr" marL="12827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033019" y="2570252"/>
            <a:ext cx="3545840" cy="467359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vert="horz">
            <a:spAutoFit/>
          </a:bodyPr>
          <a:lstStyle/>
          <a:p>
            <a:pPr marL="986155">
              <a:lnSpc>
                <a:spcPts val="3165"/>
              </a:lnSpc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777486" y="10137912"/>
            <a:ext cx="3815715" cy="551180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7780" rIns="0" bIns="0" rtlCol="0" vert="horz">
            <a:spAutoFit/>
          </a:bodyPr>
          <a:lstStyle/>
          <a:p>
            <a:pPr marL="1243965">
              <a:lnSpc>
                <a:spcPct val="100000"/>
              </a:lnSpc>
              <a:spcBef>
                <a:spcPts val="14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598630" y="9166213"/>
            <a:ext cx="3851275" cy="55943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50165" rIns="0" bIns="0" rtlCol="0" vert="horz">
            <a:spAutoFit/>
          </a:bodyPr>
          <a:lstStyle/>
          <a:p>
            <a:pPr marL="1195070">
              <a:lnSpc>
                <a:spcPct val="100000"/>
              </a:lnSpc>
              <a:spcBef>
                <a:spcPts val="3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644701" y="2539130"/>
            <a:ext cx="3839210" cy="528955"/>
          </a:xfrm>
          <a:prstGeom prst="rect">
            <a:avLst/>
          </a:prstGeom>
          <a:solidFill>
            <a:srgbClr val="003366"/>
          </a:solidFill>
          <a:ln w="46537">
            <a:solidFill>
              <a:srgbClr val="C1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algn="ctr" marL="8890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DB8D5887-3C71-4ABD-8E27-AD72D6FB1763}"/>
</file>

<file path=customXml/itemProps2.xml><?xml version="1.0" encoding="utf-8"?>
<ds:datastoreItem xmlns:ds="http://schemas.openxmlformats.org/officeDocument/2006/customXml" ds:itemID="{7AE02960-4255-4F52-9E35-6E6DE204E4BF}"/>
</file>

<file path=customXml/itemProps3.xml><?xml version="1.0" encoding="utf-8"?>
<ds:datastoreItem xmlns:ds="http://schemas.openxmlformats.org/officeDocument/2006/customXml" ds:itemID="{035E27DD-3E4B-4C8E-8230-4D7FD3380E9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blue 1 institution poster</dc:title>
  <dcterms:created xsi:type="dcterms:W3CDTF">2024-10-29T18:27:37Z</dcterms:created>
  <dcterms:modified xsi:type="dcterms:W3CDTF">2024-10-29T18:27:37Z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