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20104100" cy="1675764"/>
          </a:xfrm>
          <a:custGeom>
            <a:avLst/>
            <a:gdLst/>
            <a:ahLst/>
            <a:cxnLst/>
            <a:rect l="l" t="t" r="r" b="b"/>
            <a:pathLst>
              <a:path w="20104100" h="1675764">
                <a:moveTo>
                  <a:pt x="20104100" y="0"/>
                </a:moveTo>
                <a:lnTo>
                  <a:pt x="0" y="0"/>
                </a:lnTo>
                <a:lnTo>
                  <a:pt x="0" y="1675341"/>
                </a:lnTo>
                <a:lnTo>
                  <a:pt x="20104100" y="1675341"/>
                </a:lnTo>
                <a:lnTo>
                  <a:pt x="20104100" y="0"/>
                </a:lnTo>
                <a:close/>
              </a:path>
            </a:pathLst>
          </a:custGeom>
          <a:solidFill>
            <a:srgbClr val="E1F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0"/>
            <a:ext cx="20104100" cy="1675764"/>
          </a:xfrm>
          <a:custGeom>
            <a:avLst/>
            <a:gdLst/>
            <a:ahLst/>
            <a:cxnLst/>
            <a:rect l="l" t="t" r="r" b="b"/>
            <a:pathLst>
              <a:path w="20104100" h="1675764">
                <a:moveTo>
                  <a:pt x="0" y="1675341"/>
                </a:moveTo>
                <a:lnTo>
                  <a:pt x="20104100" y="1675341"/>
                </a:lnTo>
                <a:lnTo>
                  <a:pt x="20104100" y="0"/>
                </a:lnTo>
                <a:lnTo>
                  <a:pt x="0" y="0"/>
                </a:lnTo>
                <a:lnTo>
                  <a:pt x="0" y="1675341"/>
                </a:lnTo>
                <a:close/>
              </a:path>
            </a:pathLst>
          </a:custGeom>
          <a:ln w="4362">
            <a:solidFill>
              <a:srgbClr val="003A6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675341"/>
            <a:ext cx="20104100" cy="278765"/>
          </a:xfrm>
          <a:custGeom>
            <a:avLst/>
            <a:gdLst/>
            <a:ahLst/>
            <a:cxnLst/>
            <a:rect l="l" t="t" r="r" b="b"/>
            <a:pathLst>
              <a:path w="20104100" h="278764">
                <a:moveTo>
                  <a:pt x="20104100" y="0"/>
                </a:moveTo>
                <a:lnTo>
                  <a:pt x="0" y="0"/>
                </a:lnTo>
                <a:lnTo>
                  <a:pt x="0" y="278525"/>
                </a:lnTo>
                <a:lnTo>
                  <a:pt x="20104100" y="278525"/>
                </a:lnTo>
                <a:lnTo>
                  <a:pt x="20104100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1648472"/>
            <a:ext cx="20104100" cy="332740"/>
          </a:xfrm>
          <a:custGeom>
            <a:avLst/>
            <a:gdLst/>
            <a:ahLst/>
            <a:cxnLst/>
            <a:rect l="l" t="t" r="r" b="b"/>
            <a:pathLst>
              <a:path w="20104100" h="332739">
                <a:moveTo>
                  <a:pt x="20104088" y="321564"/>
                </a:moveTo>
                <a:lnTo>
                  <a:pt x="0" y="321564"/>
                </a:lnTo>
                <a:lnTo>
                  <a:pt x="0" y="332270"/>
                </a:lnTo>
                <a:lnTo>
                  <a:pt x="20104088" y="332270"/>
                </a:lnTo>
                <a:lnTo>
                  <a:pt x="20104088" y="321564"/>
                </a:lnTo>
                <a:close/>
              </a:path>
              <a:path w="20104100" h="332739">
                <a:moveTo>
                  <a:pt x="20104088" y="20955"/>
                </a:moveTo>
                <a:lnTo>
                  <a:pt x="0" y="20955"/>
                </a:lnTo>
                <a:lnTo>
                  <a:pt x="0" y="53975"/>
                </a:lnTo>
                <a:lnTo>
                  <a:pt x="0" y="278765"/>
                </a:lnTo>
                <a:lnTo>
                  <a:pt x="0" y="310515"/>
                </a:lnTo>
                <a:lnTo>
                  <a:pt x="20104088" y="310515"/>
                </a:lnTo>
                <a:lnTo>
                  <a:pt x="20104088" y="278765"/>
                </a:lnTo>
                <a:lnTo>
                  <a:pt x="26898" y="278765"/>
                </a:lnTo>
                <a:lnTo>
                  <a:pt x="26898" y="53975"/>
                </a:lnTo>
                <a:lnTo>
                  <a:pt x="20077189" y="53975"/>
                </a:lnTo>
                <a:lnTo>
                  <a:pt x="20077189" y="278472"/>
                </a:lnTo>
                <a:lnTo>
                  <a:pt x="20104088" y="278472"/>
                </a:lnTo>
                <a:lnTo>
                  <a:pt x="20104088" y="53975"/>
                </a:lnTo>
                <a:lnTo>
                  <a:pt x="20104088" y="53809"/>
                </a:lnTo>
                <a:lnTo>
                  <a:pt x="20104088" y="20955"/>
                </a:lnTo>
                <a:close/>
              </a:path>
              <a:path w="20104100" h="332739">
                <a:moveTo>
                  <a:pt x="20104088" y="0"/>
                </a:moveTo>
                <a:lnTo>
                  <a:pt x="0" y="0"/>
                </a:lnTo>
                <a:lnTo>
                  <a:pt x="0" y="10756"/>
                </a:lnTo>
                <a:lnTo>
                  <a:pt x="20104088" y="10756"/>
                </a:lnTo>
                <a:lnTo>
                  <a:pt x="20104088" y="0"/>
                </a:lnTo>
                <a:close/>
              </a:path>
            </a:pathLst>
          </a:custGeom>
          <a:solidFill>
            <a:srgbClr val="CD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204733" y="404526"/>
            <a:ext cx="5202560" cy="93953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2527" y="472837"/>
            <a:ext cx="4618990" cy="868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3825"/>
              </a:lnSpc>
              <a:spcBef>
                <a:spcPts val="95"/>
              </a:spcBef>
            </a:pPr>
            <a:r>
              <a:rPr dirty="0" spc="-10"/>
              <a:t>Poster</a:t>
            </a:r>
            <a:r>
              <a:rPr dirty="0" spc="-150"/>
              <a:t> </a:t>
            </a:r>
            <a:r>
              <a:rPr dirty="0" spc="-10"/>
              <a:t>Title</a:t>
            </a:r>
          </a:p>
          <a:p>
            <a:pPr marL="12700">
              <a:lnSpc>
                <a:spcPts val="2805"/>
              </a:lnSpc>
            </a:pPr>
            <a:r>
              <a:rPr dirty="0" sz="2450" b="0">
                <a:latin typeface="Calibri"/>
                <a:cs typeface="Calibri"/>
              </a:rPr>
              <a:t>Researcher's</a:t>
            </a:r>
            <a:r>
              <a:rPr dirty="0" sz="2450" spc="-20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1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20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department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929590" y="2314064"/>
            <a:ext cx="10180320" cy="12460605"/>
            <a:chOff x="4929590" y="2314064"/>
            <a:chExt cx="10180320" cy="12460605"/>
          </a:xfrm>
        </p:grpSpPr>
        <p:sp>
          <p:nvSpPr>
            <p:cNvPr id="4" name="object 4" descr=""/>
            <p:cNvSpPr/>
            <p:nvPr/>
          </p:nvSpPr>
          <p:spPr>
            <a:xfrm>
              <a:off x="4931772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003A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2936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003A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107243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003A6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607131" y="2480552"/>
            <a:ext cx="3839210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11430" rIns="0" bIns="0" rtlCol="0" vert="horz">
            <a:spAutoFit/>
          </a:bodyPr>
          <a:lstStyle/>
          <a:p>
            <a:pPr algn="ctr" marR="99695">
              <a:lnSpc>
                <a:spcPct val="100000"/>
              </a:lnSpc>
              <a:spcBef>
                <a:spcPts val="9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5452" y="327849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2468" y="9773704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91935" y="3241105"/>
            <a:ext cx="4018915" cy="110877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endParaRPr sz="2200">
              <a:latin typeface="Book Antiqua"/>
              <a:cs typeface="Book Antiqua"/>
            </a:endParaRPr>
          </a:p>
          <a:p>
            <a:pPr marL="12700">
              <a:lnSpc>
                <a:spcPts val="2630"/>
              </a:lnSpc>
            </a:pP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703742" y="3181727"/>
            <a:ext cx="3977640" cy="60432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646440" y="10969528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1266" y="8902399"/>
            <a:ext cx="3836670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marL="1010285">
              <a:lnSpc>
                <a:spcPct val="100000"/>
              </a:lnSpc>
              <a:spcBef>
                <a:spcPts val="2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50617" y="2480552"/>
            <a:ext cx="3839210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1115" rIns="0" bIns="0" rtlCol="0" vert="horz">
            <a:spAutoFit/>
          </a:bodyPr>
          <a:lstStyle/>
          <a:p>
            <a:pPr algn="ctr" marL="120014">
              <a:lnSpc>
                <a:spcPct val="100000"/>
              </a:lnSpc>
              <a:spcBef>
                <a:spcPts val="2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576642" y="2455422"/>
            <a:ext cx="3839210" cy="574040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21590" rIns="0" bIns="0" rtlCol="0" vert="horz">
            <a:spAutoFit/>
          </a:bodyPr>
          <a:lstStyle/>
          <a:p>
            <a:pPr algn="ctr" marL="198755">
              <a:lnSpc>
                <a:spcPct val="100000"/>
              </a:lnSpc>
              <a:spcBef>
                <a:spcPts val="17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786771" y="2475455"/>
            <a:ext cx="3839210" cy="574040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42545" rIns="0" bIns="0" rtlCol="0" vert="horz">
            <a:spAutoFit/>
          </a:bodyPr>
          <a:lstStyle/>
          <a:p>
            <a:pPr marL="1118870">
              <a:lnSpc>
                <a:spcPct val="100000"/>
              </a:lnSpc>
              <a:spcBef>
                <a:spcPts val="33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786771" y="10142558"/>
            <a:ext cx="3839210" cy="574040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6195" rIns="0" bIns="0" rtlCol="0" vert="horz">
            <a:spAutoFit/>
          </a:bodyPr>
          <a:lstStyle/>
          <a:p>
            <a:pPr marL="1003935">
              <a:lnSpc>
                <a:spcPct val="100000"/>
              </a:lnSpc>
              <a:spcBef>
                <a:spcPts val="28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599677" y="8990871"/>
            <a:ext cx="3851275" cy="575945"/>
          </a:xfrm>
          <a:prstGeom prst="rect">
            <a:avLst/>
          </a:prstGeom>
          <a:solidFill>
            <a:srgbClr val="17416D"/>
          </a:solidFill>
          <a:ln w="26177">
            <a:solidFill>
              <a:srgbClr val="CD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marL="1149350">
              <a:lnSpc>
                <a:spcPct val="100000"/>
              </a:lnSpc>
              <a:spcBef>
                <a:spcPts val="2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606482" y="9773772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C5F455CD-F8D3-47B5-838B-65F7AD22AA3E}"/>
</file>

<file path=customXml/itemProps2.xml><?xml version="1.0" encoding="utf-8"?>
<ds:datastoreItem xmlns:ds="http://schemas.openxmlformats.org/officeDocument/2006/customXml" ds:itemID="{18C840D8-4A19-47F8-9D35-706E5037AB8A}"/>
</file>

<file path=customXml/itemProps3.xml><?xml version="1.0" encoding="utf-8"?>
<ds:datastoreItem xmlns:ds="http://schemas.openxmlformats.org/officeDocument/2006/customXml" ds:itemID="{F32CD0A2-2198-4685-86C3-A91AC99CECF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 research poster template horizontal3</dc:title>
  <dcterms:created xsi:type="dcterms:W3CDTF">2024-10-29T15:22:48Z</dcterms:created>
  <dcterms:modified xsi:type="dcterms:W3CDTF">2024-10-29T15:22:48Z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