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225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 u="heavy">
                <a:solidFill>
                  <a:srgbClr val="003366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 u="heavy">
                <a:solidFill>
                  <a:srgbClr val="003366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 u="heavy">
                <a:solidFill>
                  <a:srgbClr val="003366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 u="heavy">
                <a:solidFill>
                  <a:srgbClr val="003366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0141" y="1004263"/>
            <a:ext cx="731520" cy="468630"/>
          </a:xfrm>
          <a:custGeom>
            <a:avLst/>
            <a:gdLst/>
            <a:ahLst/>
            <a:cxnLst/>
            <a:rect l="l" t="t" r="r" b="b"/>
            <a:pathLst>
              <a:path w="731519" h="468630">
                <a:moveTo>
                  <a:pt x="731304" y="0"/>
                </a:moveTo>
                <a:lnTo>
                  <a:pt x="478929" y="0"/>
                </a:lnTo>
                <a:lnTo>
                  <a:pt x="484328" y="14505"/>
                </a:lnTo>
                <a:lnTo>
                  <a:pt x="488900" y="42460"/>
                </a:lnTo>
                <a:lnTo>
                  <a:pt x="460438" y="119316"/>
                </a:lnTo>
                <a:lnTo>
                  <a:pt x="425685" y="148615"/>
                </a:lnTo>
                <a:lnTo>
                  <a:pt x="381227" y="170002"/>
                </a:lnTo>
                <a:lnTo>
                  <a:pt x="329784" y="182549"/>
                </a:lnTo>
                <a:lnTo>
                  <a:pt x="274078" y="185331"/>
                </a:lnTo>
                <a:lnTo>
                  <a:pt x="0" y="185331"/>
                </a:lnTo>
                <a:lnTo>
                  <a:pt x="0" y="267398"/>
                </a:lnTo>
                <a:lnTo>
                  <a:pt x="56872" y="263703"/>
                </a:lnTo>
                <a:lnTo>
                  <a:pt x="111604" y="271818"/>
                </a:lnTo>
                <a:lnTo>
                  <a:pt x="160559" y="290790"/>
                </a:lnTo>
                <a:lnTo>
                  <a:pt x="200101" y="319671"/>
                </a:lnTo>
                <a:lnTo>
                  <a:pt x="225278" y="354956"/>
                </a:lnTo>
                <a:lnTo>
                  <a:pt x="234669" y="393190"/>
                </a:lnTo>
                <a:lnTo>
                  <a:pt x="228188" y="431783"/>
                </a:lnTo>
                <a:lnTo>
                  <a:pt x="205752" y="468147"/>
                </a:lnTo>
                <a:lnTo>
                  <a:pt x="731304" y="468147"/>
                </a:lnTo>
                <a:lnTo>
                  <a:pt x="731304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3205" y="1347661"/>
            <a:ext cx="186994" cy="18686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8681" y="1702004"/>
            <a:ext cx="186486" cy="18648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97107" y="1665098"/>
            <a:ext cx="258445" cy="321310"/>
          </a:xfrm>
          <a:custGeom>
            <a:avLst/>
            <a:gdLst/>
            <a:ahLst/>
            <a:cxnLst/>
            <a:rect l="l" t="t" r="r" b="b"/>
            <a:pathLst>
              <a:path w="258444" h="321310">
                <a:moveTo>
                  <a:pt x="258406" y="0"/>
                </a:moveTo>
                <a:lnTo>
                  <a:pt x="143852" y="0"/>
                </a:lnTo>
                <a:lnTo>
                  <a:pt x="167844" y="44345"/>
                </a:lnTo>
                <a:lnTo>
                  <a:pt x="179580" y="91060"/>
                </a:lnTo>
                <a:lnTo>
                  <a:pt x="179320" y="137578"/>
                </a:lnTo>
                <a:lnTo>
                  <a:pt x="167324" y="181334"/>
                </a:lnTo>
                <a:lnTo>
                  <a:pt x="143852" y="219760"/>
                </a:lnTo>
                <a:lnTo>
                  <a:pt x="100857" y="255068"/>
                </a:lnTo>
                <a:lnTo>
                  <a:pt x="56129" y="272221"/>
                </a:lnTo>
                <a:lnTo>
                  <a:pt x="0" y="277685"/>
                </a:lnTo>
                <a:lnTo>
                  <a:pt x="0" y="321094"/>
                </a:lnTo>
                <a:lnTo>
                  <a:pt x="258406" y="321094"/>
                </a:lnTo>
                <a:lnTo>
                  <a:pt x="258406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88561" y="331259"/>
            <a:ext cx="302895" cy="302895"/>
          </a:xfrm>
          <a:custGeom>
            <a:avLst/>
            <a:gdLst/>
            <a:ahLst/>
            <a:cxnLst/>
            <a:rect l="l" t="t" r="r" b="b"/>
            <a:pathLst>
              <a:path w="302895" h="302895">
                <a:moveTo>
                  <a:pt x="151168" y="0"/>
                </a:moveTo>
                <a:lnTo>
                  <a:pt x="103391" y="7720"/>
                </a:lnTo>
                <a:lnTo>
                  <a:pt x="61894" y="29214"/>
                </a:lnTo>
                <a:lnTo>
                  <a:pt x="29169" y="61977"/>
                </a:lnTo>
                <a:lnTo>
                  <a:pt x="7707" y="103505"/>
                </a:lnTo>
                <a:lnTo>
                  <a:pt x="0" y="151295"/>
                </a:lnTo>
                <a:lnTo>
                  <a:pt x="7707" y="199071"/>
                </a:lnTo>
                <a:lnTo>
                  <a:pt x="29169" y="240568"/>
                </a:lnTo>
                <a:lnTo>
                  <a:pt x="61894" y="273293"/>
                </a:lnTo>
                <a:lnTo>
                  <a:pt x="103391" y="294755"/>
                </a:lnTo>
                <a:lnTo>
                  <a:pt x="151168" y="302463"/>
                </a:lnTo>
                <a:lnTo>
                  <a:pt x="198944" y="294755"/>
                </a:lnTo>
                <a:lnTo>
                  <a:pt x="240441" y="273293"/>
                </a:lnTo>
                <a:lnTo>
                  <a:pt x="273166" y="240568"/>
                </a:lnTo>
                <a:lnTo>
                  <a:pt x="294628" y="199071"/>
                </a:lnTo>
                <a:lnTo>
                  <a:pt x="302336" y="151295"/>
                </a:lnTo>
                <a:lnTo>
                  <a:pt x="294628" y="103505"/>
                </a:lnTo>
                <a:lnTo>
                  <a:pt x="273166" y="61977"/>
                </a:lnTo>
                <a:lnTo>
                  <a:pt x="240441" y="29214"/>
                </a:lnTo>
                <a:lnTo>
                  <a:pt x="198944" y="7720"/>
                </a:lnTo>
                <a:lnTo>
                  <a:pt x="151168" y="0"/>
                </a:lnTo>
                <a:close/>
              </a:path>
            </a:pathLst>
          </a:custGeom>
          <a:solidFill>
            <a:srgbClr val="BE04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0"/>
            <a:ext cx="405765" cy="537845"/>
          </a:xfrm>
          <a:custGeom>
            <a:avLst/>
            <a:gdLst/>
            <a:ahLst/>
            <a:cxnLst/>
            <a:rect l="l" t="t" r="r" b="b"/>
            <a:pathLst>
              <a:path w="405765" h="537845">
                <a:moveTo>
                  <a:pt x="259774" y="0"/>
                </a:moveTo>
                <a:lnTo>
                  <a:pt x="0" y="0"/>
                </a:lnTo>
                <a:lnTo>
                  <a:pt x="0" y="537364"/>
                </a:lnTo>
                <a:lnTo>
                  <a:pt x="108230" y="537364"/>
                </a:lnTo>
                <a:lnTo>
                  <a:pt x="104869" y="517541"/>
                </a:lnTo>
                <a:lnTo>
                  <a:pt x="102048" y="479398"/>
                </a:lnTo>
                <a:lnTo>
                  <a:pt x="105176" y="429526"/>
                </a:lnTo>
                <a:lnTo>
                  <a:pt x="119660" y="374512"/>
                </a:lnTo>
                <a:lnTo>
                  <a:pt x="141242" y="334452"/>
                </a:lnTo>
                <a:lnTo>
                  <a:pt x="168831" y="305254"/>
                </a:lnTo>
                <a:lnTo>
                  <a:pt x="235243" y="284355"/>
                </a:lnTo>
                <a:lnTo>
                  <a:pt x="405296" y="284355"/>
                </a:lnTo>
                <a:lnTo>
                  <a:pt x="405296" y="177362"/>
                </a:lnTo>
                <a:lnTo>
                  <a:pt x="370035" y="177362"/>
                </a:lnTo>
                <a:lnTo>
                  <a:pt x="336086" y="166272"/>
                </a:lnTo>
                <a:lnTo>
                  <a:pt x="305724" y="140373"/>
                </a:lnTo>
                <a:lnTo>
                  <a:pt x="281230" y="100954"/>
                </a:lnTo>
                <a:lnTo>
                  <a:pt x="265588" y="52757"/>
                </a:lnTo>
                <a:lnTo>
                  <a:pt x="259735" y="513"/>
                </a:lnTo>
                <a:lnTo>
                  <a:pt x="259774" y="0"/>
                </a:lnTo>
                <a:close/>
              </a:path>
              <a:path w="405765" h="537845">
                <a:moveTo>
                  <a:pt x="405296" y="172354"/>
                </a:moveTo>
                <a:lnTo>
                  <a:pt x="370035" y="177362"/>
                </a:lnTo>
                <a:lnTo>
                  <a:pt x="405296" y="177362"/>
                </a:lnTo>
                <a:lnTo>
                  <a:pt x="405296" y="172354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3198" y="65427"/>
            <a:ext cx="165430" cy="165290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518619" y="0"/>
            <a:ext cx="193040" cy="285750"/>
          </a:xfrm>
          <a:custGeom>
            <a:avLst/>
            <a:gdLst/>
            <a:ahLst/>
            <a:cxnLst/>
            <a:rect l="l" t="t" r="r" b="b"/>
            <a:pathLst>
              <a:path w="193040" h="285750">
                <a:moveTo>
                  <a:pt x="192616" y="0"/>
                </a:moveTo>
                <a:lnTo>
                  <a:pt x="0" y="0"/>
                </a:lnTo>
                <a:lnTo>
                  <a:pt x="0" y="285281"/>
                </a:lnTo>
                <a:lnTo>
                  <a:pt x="156425" y="285281"/>
                </a:lnTo>
                <a:lnTo>
                  <a:pt x="128011" y="241871"/>
                </a:lnTo>
                <a:lnTo>
                  <a:pt x="111219" y="196176"/>
                </a:lnTo>
                <a:lnTo>
                  <a:pt x="105857" y="149954"/>
                </a:lnTo>
                <a:lnTo>
                  <a:pt x="111733" y="104963"/>
                </a:lnTo>
                <a:lnTo>
                  <a:pt x="128653" y="62961"/>
                </a:lnTo>
                <a:lnTo>
                  <a:pt x="156425" y="25706"/>
                </a:lnTo>
                <a:lnTo>
                  <a:pt x="192616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114125" y="9097398"/>
            <a:ext cx="658495" cy="531495"/>
          </a:xfrm>
          <a:custGeom>
            <a:avLst/>
            <a:gdLst/>
            <a:ahLst/>
            <a:cxnLst/>
            <a:rect l="l" t="t" r="r" b="b"/>
            <a:pathLst>
              <a:path w="658495" h="531495">
                <a:moveTo>
                  <a:pt x="658275" y="0"/>
                </a:moveTo>
                <a:lnTo>
                  <a:pt x="495109" y="0"/>
                </a:lnTo>
                <a:lnTo>
                  <a:pt x="500702" y="16490"/>
                </a:lnTo>
                <a:lnTo>
                  <a:pt x="505439" y="48225"/>
                </a:lnTo>
                <a:lnTo>
                  <a:pt x="500229" y="89689"/>
                </a:lnTo>
                <a:lnTo>
                  <a:pt x="475983" y="135369"/>
                </a:lnTo>
                <a:lnTo>
                  <a:pt x="440118" y="168616"/>
                </a:lnTo>
                <a:lnTo>
                  <a:pt x="394150" y="192892"/>
                </a:lnTo>
                <a:lnTo>
                  <a:pt x="340934" y="207126"/>
                </a:lnTo>
                <a:lnTo>
                  <a:pt x="283324" y="210248"/>
                </a:lnTo>
                <a:lnTo>
                  <a:pt x="0" y="210248"/>
                </a:lnTo>
                <a:lnTo>
                  <a:pt x="0" y="303364"/>
                </a:lnTo>
                <a:lnTo>
                  <a:pt x="47041" y="298889"/>
                </a:lnTo>
                <a:lnTo>
                  <a:pt x="93169" y="303134"/>
                </a:lnTo>
                <a:lnTo>
                  <a:pt x="136454" y="315537"/>
                </a:lnTo>
                <a:lnTo>
                  <a:pt x="174967" y="335537"/>
                </a:lnTo>
                <a:lnTo>
                  <a:pt x="206781" y="362572"/>
                </a:lnTo>
                <a:lnTo>
                  <a:pt x="232844" y="402609"/>
                </a:lnTo>
                <a:lnTo>
                  <a:pt x="242581" y="446004"/>
                </a:lnTo>
                <a:lnTo>
                  <a:pt x="235893" y="489809"/>
                </a:lnTo>
                <a:lnTo>
                  <a:pt x="212686" y="531075"/>
                </a:lnTo>
                <a:lnTo>
                  <a:pt x="658275" y="531075"/>
                </a:lnTo>
                <a:lnTo>
                  <a:pt x="658275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32372" y="9460019"/>
            <a:ext cx="197027" cy="197015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7200450" y="8965093"/>
            <a:ext cx="264795" cy="264795"/>
          </a:xfrm>
          <a:custGeom>
            <a:avLst/>
            <a:gdLst/>
            <a:ahLst/>
            <a:cxnLst/>
            <a:rect l="l" t="t" r="r" b="b"/>
            <a:pathLst>
              <a:path w="264795" h="264795">
                <a:moveTo>
                  <a:pt x="132283" y="0"/>
                </a:moveTo>
                <a:lnTo>
                  <a:pt x="90464" y="6742"/>
                </a:lnTo>
                <a:lnTo>
                  <a:pt x="54150" y="25517"/>
                </a:lnTo>
                <a:lnTo>
                  <a:pt x="25517" y="54150"/>
                </a:lnTo>
                <a:lnTo>
                  <a:pt x="6742" y="90464"/>
                </a:lnTo>
                <a:lnTo>
                  <a:pt x="0" y="132283"/>
                </a:lnTo>
                <a:lnTo>
                  <a:pt x="6742" y="174121"/>
                </a:lnTo>
                <a:lnTo>
                  <a:pt x="25517" y="210470"/>
                </a:lnTo>
                <a:lnTo>
                  <a:pt x="54150" y="239142"/>
                </a:lnTo>
                <a:lnTo>
                  <a:pt x="90464" y="257950"/>
                </a:lnTo>
                <a:lnTo>
                  <a:pt x="132283" y="264706"/>
                </a:lnTo>
                <a:lnTo>
                  <a:pt x="174101" y="257950"/>
                </a:lnTo>
                <a:lnTo>
                  <a:pt x="210415" y="239142"/>
                </a:lnTo>
                <a:lnTo>
                  <a:pt x="239048" y="210470"/>
                </a:lnTo>
                <a:lnTo>
                  <a:pt x="257824" y="174121"/>
                </a:lnTo>
                <a:lnTo>
                  <a:pt x="264566" y="132283"/>
                </a:lnTo>
                <a:lnTo>
                  <a:pt x="257824" y="90464"/>
                </a:lnTo>
                <a:lnTo>
                  <a:pt x="239048" y="54150"/>
                </a:lnTo>
                <a:lnTo>
                  <a:pt x="210415" y="25517"/>
                </a:lnTo>
                <a:lnTo>
                  <a:pt x="174101" y="6742"/>
                </a:lnTo>
                <a:lnTo>
                  <a:pt x="132283" y="0"/>
                </a:lnTo>
                <a:close/>
              </a:path>
            </a:pathLst>
          </a:custGeom>
          <a:solidFill>
            <a:srgbClr val="BE04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6280542" y="9641009"/>
            <a:ext cx="274955" cy="274955"/>
          </a:xfrm>
          <a:custGeom>
            <a:avLst/>
            <a:gdLst/>
            <a:ahLst/>
            <a:cxnLst/>
            <a:rect l="l" t="t" r="r" b="b"/>
            <a:pathLst>
              <a:path w="274954" h="274954">
                <a:moveTo>
                  <a:pt x="137299" y="0"/>
                </a:moveTo>
                <a:lnTo>
                  <a:pt x="93871" y="7004"/>
                </a:lnTo>
                <a:lnTo>
                  <a:pt x="56177" y="26504"/>
                </a:lnTo>
                <a:lnTo>
                  <a:pt x="26468" y="56232"/>
                </a:lnTo>
                <a:lnTo>
                  <a:pt x="6992" y="93920"/>
                </a:lnTo>
                <a:lnTo>
                  <a:pt x="0" y="137299"/>
                </a:lnTo>
                <a:lnTo>
                  <a:pt x="6992" y="180740"/>
                </a:lnTo>
                <a:lnTo>
                  <a:pt x="26468" y="218466"/>
                </a:lnTo>
                <a:lnTo>
                  <a:pt x="56177" y="248213"/>
                </a:lnTo>
                <a:lnTo>
                  <a:pt x="93871" y="267721"/>
                </a:lnTo>
                <a:lnTo>
                  <a:pt x="137299" y="274726"/>
                </a:lnTo>
                <a:lnTo>
                  <a:pt x="180727" y="267721"/>
                </a:lnTo>
                <a:lnTo>
                  <a:pt x="218421" y="248213"/>
                </a:lnTo>
                <a:lnTo>
                  <a:pt x="248131" y="218466"/>
                </a:lnTo>
                <a:lnTo>
                  <a:pt x="267607" y="180740"/>
                </a:lnTo>
                <a:lnTo>
                  <a:pt x="274599" y="137299"/>
                </a:lnTo>
                <a:lnTo>
                  <a:pt x="267607" y="93920"/>
                </a:lnTo>
                <a:lnTo>
                  <a:pt x="248131" y="56232"/>
                </a:lnTo>
                <a:lnTo>
                  <a:pt x="218421" y="26504"/>
                </a:lnTo>
                <a:lnTo>
                  <a:pt x="180727" y="7004"/>
                </a:lnTo>
                <a:lnTo>
                  <a:pt x="137299" y="0"/>
                </a:lnTo>
                <a:close/>
              </a:path>
            </a:pathLst>
          </a:custGeom>
          <a:solidFill>
            <a:srgbClr val="BE04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6353947" y="9408011"/>
            <a:ext cx="584835" cy="370205"/>
          </a:xfrm>
          <a:custGeom>
            <a:avLst/>
            <a:gdLst/>
            <a:ahLst/>
            <a:cxnLst/>
            <a:rect l="l" t="t" r="r" b="b"/>
            <a:pathLst>
              <a:path w="584834" h="370204">
                <a:moveTo>
                  <a:pt x="258025" y="0"/>
                </a:moveTo>
                <a:lnTo>
                  <a:pt x="0" y="0"/>
                </a:lnTo>
                <a:lnTo>
                  <a:pt x="0" y="184950"/>
                </a:lnTo>
                <a:lnTo>
                  <a:pt x="46759" y="169871"/>
                </a:lnTo>
                <a:lnTo>
                  <a:pt x="93859" y="166383"/>
                </a:lnTo>
                <a:lnTo>
                  <a:pt x="139079" y="173992"/>
                </a:lnTo>
                <a:lnTo>
                  <a:pt x="180198" y="192203"/>
                </a:lnTo>
                <a:lnTo>
                  <a:pt x="214998" y="220522"/>
                </a:lnTo>
                <a:lnTo>
                  <a:pt x="245202" y="267346"/>
                </a:lnTo>
                <a:lnTo>
                  <a:pt x="257800" y="313323"/>
                </a:lnTo>
                <a:lnTo>
                  <a:pt x="259753" y="350244"/>
                </a:lnTo>
                <a:lnTo>
                  <a:pt x="258025" y="369900"/>
                </a:lnTo>
                <a:lnTo>
                  <a:pt x="320443" y="368460"/>
                </a:lnTo>
                <a:lnTo>
                  <a:pt x="377679" y="359328"/>
                </a:lnTo>
                <a:lnTo>
                  <a:pt x="429156" y="343751"/>
                </a:lnTo>
                <a:lnTo>
                  <a:pt x="474297" y="322981"/>
                </a:lnTo>
                <a:lnTo>
                  <a:pt x="512524" y="298266"/>
                </a:lnTo>
                <a:lnTo>
                  <a:pt x="543261" y="270856"/>
                </a:lnTo>
                <a:lnTo>
                  <a:pt x="579955" y="212948"/>
                </a:lnTo>
                <a:lnTo>
                  <a:pt x="584758" y="184950"/>
                </a:lnTo>
                <a:lnTo>
                  <a:pt x="579955" y="156951"/>
                </a:lnTo>
                <a:lnTo>
                  <a:pt x="543261" y="99044"/>
                </a:lnTo>
                <a:lnTo>
                  <a:pt x="512524" y="71633"/>
                </a:lnTo>
                <a:lnTo>
                  <a:pt x="474297" y="46918"/>
                </a:lnTo>
                <a:lnTo>
                  <a:pt x="429156" y="26148"/>
                </a:lnTo>
                <a:lnTo>
                  <a:pt x="377679" y="10572"/>
                </a:lnTo>
                <a:lnTo>
                  <a:pt x="320443" y="1439"/>
                </a:lnTo>
                <a:lnTo>
                  <a:pt x="258025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643511" y="9593421"/>
            <a:ext cx="584835" cy="370205"/>
          </a:xfrm>
          <a:custGeom>
            <a:avLst/>
            <a:gdLst/>
            <a:ahLst/>
            <a:cxnLst/>
            <a:rect l="l" t="t" r="r" b="b"/>
            <a:pathLst>
              <a:path w="584835" h="370204">
                <a:moveTo>
                  <a:pt x="258025" y="0"/>
                </a:moveTo>
                <a:lnTo>
                  <a:pt x="257800" y="56576"/>
                </a:lnTo>
                <a:lnTo>
                  <a:pt x="245202" y="102553"/>
                </a:lnTo>
                <a:lnTo>
                  <a:pt x="214998" y="149377"/>
                </a:lnTo>
                <a:lnTo>
                  <a:pt x="180198" y="177696"/>
                </a:lnTo>
                <a:lnTo>
                  <a:pt x="139079" y="195907"/>
                </a:lnTo>
                <a:lnTo>
                  <a:pt x="93859" y="203516"/>
                </a:lnTo>
                <a:lnTo>
                  <a:pt x="46759" y="200028"/>
                </a:lnTo>
                <a:lnTo>
                  <a:pt x="0" y="184950"/>
                </a:lnTo>
                <a:lnTo>
                  <a:pt x="0" y="369900"/>
                </a:lnTo>
                <a:lnTo>
                  <a:pt x="258025" y="369900"/>
                </a:lnTo>
                <a:lnTo>
                  <a:pt x="320443" y="368460"/>
                </a:lnTo>
                <a:lnTo>
                  <a:pt x="377679" y="359328"/>
                </a:lnTo>
                <a:lnTo>
                  <a:pt x="429156" y="343751"/>
                </a:lnTo>
                <a:lnTo>
                  <a:pt x="474297" y="322981"/>
                </a:lnTo>
                <a:lnTo>
                  <a:pt x="512524" y="298266"/>
                </a:lnTo>
                <a:lnTo>
                  <a:pt x="543261" y="270856"/>
                </a:lnTo>
                <a:lnTo>
                  <a:pt x="579955" y="212948"/>
                </a:lnTo>
                <a:lnTo>
                  <a:pt x="584758" y="184950"/>
                </a:lnTo>
                <a:lnTo>
                  <a:pt x="579955" y="156951"/>
                </a:lnTo>
                <a:lnTo>
                  <a:pt x="543261" y="99044"/>
                </a:lnTo>
                <a:lnTo>
                  <a:pt x="512524" y="71633"/>
                </a:lnTo>
                <a:lnTo>
                  <a:pt x="474297" y="46918"/>
                </a:lnTo>
                <a:lnTo>
                  <a:pt x="429156" y="26148"/>
                </a:lnTo>
                <a:lnTo>
                  <a:pt x="377679" y="10572"/>
                </a:lnTo>
                <a:lnTo>
                  <a:pt x="320443" y="1439"/>
                </a:lnTo>
                <a:lnTo>
                  <a:pt x="258025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457277" y="266688"/>
            <a:ext cx="756285" cy="531495"/>
          </a:xfrm>
          <a:custGeom>
            <a:avLst/>
            <a:gdLst/>
            <a:ahLst/>
            <a:cxnLst/>
            <a:rect l="l" t="t" r="r" b="b"/>
            <a:pathLst>
              <a:path w="756285" h="531495">
                <a:moveTo>
                  <a:pt x="756094" y="0"/>
                </a:moveTo>
                <a:lnTo>
                  <a:pt x="495109" y="0"/>
                </a:lnTo>
                <a:lnTo>
                  <a:pt x="500702" y="16490"/>
                </a:lnTo>
                <a:lnTo>
                  <a:pt x="505439" y="48225"/>
                </a:lnTo>
                <a:lnTo>
                  <a:pt x="500229" y="89689"/>
                </a:lnTo>
                <a:lnTo>
                  <a:pt x="475983" y="135369"/>
                </a:lnTo>
                <a:lnTo>
                  <a:pt x="440118" y="168616"/>
                </a:lnTo>
                <a:lnTo>
                  <a:pt x="394150" y="192892"/>
                </a:lnTo>
                <a:lnTo>
                  <a:pt x="340934" y="207126"/>
                </a:lnTo>
                <a:lnTo>
                  <a:pt x="283324" y="210248"/>
                </a:lnTo>
                <a:lnTo>
                  <a:pt x="0" y="210248"/>
                </a:lnTo>
                <a:lnTo>
                  <a:pt x="0" y="303364"/>
                </a:lnTo>
                <a:lnTo>
                  <a:pt x="47041" y="298889"/>
                </a:lnTo>
                <a:lnTo>
                  <a:pt x="93169" y="303134"/>
                </a:lnTo>
                <a:lnTo>
                  <a:pt x="136454" y="315537"/>
                </a:lnTo>
                <a:lnTo>
                  <a:pt x="174967" y="335537"/>
                </a:lnTo>
                <a:lnTo>
                  <a:pt x="206781" y="362572"/>
                </a:lnTo>
                <a:lnTo>
                  <a:pt x="232844" y="402609"/>
                </a:lnTo>
                <a:lnTo>
                  <a:pt x="242581" y="446004"/>
                </a:lnTo>
                <a:lnTo>
                  <a:pt x="235893" y="489809"/>
                </a:lnTo>
                <a:lnTo>
                  <a:pt x="212686" y="531075"/>
                </a:lnTo>
                <a:lnTo>
                  <a:pt x="756094" y="531075"/>
                </a:lnTo>
                <a:lnTo>
                  <a:pt x="756094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75524" y="629310"/>
            <a:ext cx="197027" cy="197015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543602" y="134383"/>
            <a:ext cx="264795" cy="264795"/>
          </a:xfrm>
          <a:custGeom>
            <a:avLst/>
            <a:gdLst/>
            <a:ahLst/>
            <a:cxnLst/>
            <a:rect l="l" t="t" r="r" b="b"/>
            <a:pathLst>
              <a:path w="264794" h="264795">
                <a:moveTo>
                  <a:pt x="132283" y="0"/>
                </a:moveTo>
                <a:lnTo>
                  <a:pt x="90464" y="6742"/>
                </a:lnTo>
                <a:lnTo>
                  <a:pt x="54150" y="25517"/>
                </a:lnTo>
                <a:lnTo>
                  <a:pt x="25517" y="54150"/>
                </a:lnTo>
                <a:lnTo>
                  <a:pt x="6742" y="90464"/>
                </a:lnTo>
                <a:lnTo>
                  <a:pt x="0" y="132283"/>
                </a:lnTo>
                <a:lnTo>
                  <a:pt x="6742" y="174121"/>
                </a:lnTo>
                <a:lnTo>
                  <a:pt x="25517" y="210470"/>
                </a:lnTo>
                <a:lnTo>
                  <a:pt x="54150" y="239142"/>
                </a:lnTo>
                <a:lnTo>
                  <a:pt x="90464" y="257950"/>
                </a:lnTo>
                <a:lnTo>
                  <a:pt x="132283" y="264706"/>
                </a:lnTo>
                <a:lnTo>
                  <a:pt x="174101" y="257950"/>
                </a:lnTo>
                <a:lnTo>
                  <a:pt x="210415" y="239142"/>
                </a:lnTo>
                <a:lnTo>
                  <a:pt x="239048" y="210470"/>
                </a:lnTo>
                <a:lnTo>
                  <a:pt x="257824" y="174121"/>
                </a:lnTo>
                <a:lnTo>
                  <a:pt x="264566" y="132283"/>
                </a:lnTo>
                <a:lnTo>
                  <a:pt x="257824" y="90464"/>
                </a:lnTo>
                <a:lnTo>
                  <a:pt x="239048" y="54150"/>
                </a:lnTo>
                <a:lnTo>
                  <a:pt x="210415" y="25517"/>
                </a:lnTo>
                <a:lnTo>
                  <a:pt x="174101" y="6742"/>
                </a:lnTo>
                <a:lnTo>
                  <a:pt x="132283" y="0"/>
                </a:lnTo>
                <a:close/>
              </a:path>
            </a:pathLst>
          </a:custGeom>
          <a:solidFill>
            <a:srgbClr val="BE04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623694" y="810299"/>
            <a:ext cx="274955" cy="274955"/>
          </a:xfrm>
          <a:custGeom>
            <a:avLst/>
            <a:gdLst/>
            <a:ahLst/>
            <a:cxnLst/>
            <a:rect l="l" t="t" r="r" b="b"/>
            <a:pathLst>
              <a:path w="274955" h="274955">
                <a:moveTo>
                  <a:pt x="137299" y="0"/>
                </a:moveTo>
                <a:lnTo>
                  <a:pt x="93871" y="7004"/>
                </a:lnTo>
                <a:lnTo>
                  <a:pt x="56177" y="26504"/>
                </a:lnTo>
                <a:lnTo>
                  <a:pt x="26468" y="56232"/>
                </a:lnTo>
                <a:lnTo>
                  <a:pt x="6992" y="93920"/>
                </a:lnTo>
                <a:lnTo>
                  <a:pt x="0" y="137299"/>
                </a:lnTo>
                <a:lnTo>
                  <a:pt x="6992" y="180740"/>
                </a:lnTo>
                <a:lnTo>
                  <a:pt x="26468" y="218466"/>
                </a:lnTo>
                <a:lnTo>
                  <a:pt x="56177" y="248213"/>
                </a:lnTo>
                <a:lnTo>
                  <a:pt x="93871" y="267721"/>
                </a:lnTo>
                <a:lnTo>
                  <a:pt x="137299" y="274726"/>
                </a:lnTo>
                <a:lnTo>
                  <a:pt x="180727" y="267721"/>
                </a:lnTo>
                <a:lnTo>
                  <a:pt x="218421" y="248213"/>
                </a:lnTo>
                <a:lnTo>
                  <a:pt x="248131" y="218466"/>
                </a:lnTo>
                <a:lnTo>
                  <a:pt x="267607" y="180740"/>
                </a:lnTo>
                <a:lnTo>
                  <a:pt x="274599" y="137299"/>
                </a:lnTo>
                <a:lnTo>
                  <a:pt x="267607" y="93920"/>
                </a:lnTo>
                <a:lnTo>
                  <a:pt x="248131" y="56232"/>
                </a:lnTo>
                <a:lnTo>
                  <a:pt x="218421" y="26504"/>
                </a:lnTo>
                <a:lnTo>
                  <a:pt x="180727" y="7004"/>
                </a:lnTo>
                <a:lnTo>
                  <a:pt x="137299" y="0"/>
                </a:lnTo>
                <a:close/>
              </a:path>
            </a:pathLst>
          </a:custGeom>
          <a:solidFill>
            <a:srgbClr val="BE04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97099" y="577302"/>
            <a:ext cx="584835" cy="370205"/>
          </a:xfrm>
          <a:custGeom>
            <a:avLst/>
            <a:gdLst/>
            <a:ahLst/>
            <a:cxnLst/>
            <a:rect l="l" t="t" r="r" b="b"/>
            <a:pathLst>
              <a:path w="584835" h="370205">
                <a:moveTo>
                  <a:pt x="258025" y="0"/>
                </a:moveTo>
                <a:lnTo>
                  <a:pt x="0" y="0"/>
                </a:lnTo>
                <a:lnTo>
                  <a:pt x="0" y="184950"/>
                </a:lnTo>
                <a:lnTo>
                  <a:pt x="46759" y="169871"/>
                </a:lnTo>
                <a:lnTo>
                  <a:pt x="93859" y="166383"/>
                </a:lnTo>
                <a:lnTo>
                  <a:pt x="139079" y="173992"/>
                </a:lnTo>
                <a:lnTo>
                  <a:pt x="180198" y="192203"/>
                </a:lnTo>
                <a:lnTo>
                  <a:pt x="214998" y="220522"/>
                </a:lnTo>
                <a:lnTo>
                  <a:pt x="245202" y="267346"/>
                </a:lnTo>
                <a:lnTo>
                  <a:pt x="257800" y="313323"/>
                </a:lnTo>
                <a:lnTo>
                  <a:pt x="259753" y="350244"/>
                </a:lnTo>
                <a:lnTo>
                  <a:pt x="258025" y="369900"/>
                </a:lnTo>
                <a:lnTo>
                  <a:pt x="320443" y="368460"/>
                </a:lnTo>
                <a:lnTo>
                  <a:pt x="377679" y="359328"/>
                </a:lnTo>
                <a:lnTo>
                  <a:pt x="429156" y="343751"/>
                </a:lnTo>
                <a:lnTo>
                  <a:pt x="474297" y="322981"/>
                </a:lnTo>
                <a:lnTo>
                  <a:pt x="512524" y="298266"/>
                </a:lnTo>
                <a:lnTo>
                  <a:pt x="543261" y="270856"/>
                </a:lnTo>
                <a:lnTo>
                  <a:pt x="579955" y="212948"/>
                </a:lnTo>
                <a:lnTo>
                  <a:pt x="584758" y="184950"/>
                </a:lnTo>
                <a:lnTo>
                  <a:pt x="579955" y="156951"/>
                </a:lnTo>
                <a:lnTo>
                  <a:pt x="543261" y="99044"/>
                </a:lnTo>
                <a:lnTo>
                  <a:pt x="512524" y="71633"/>
                </a:lnTo>
                <a:lnTo>
                  <a:pt x="474297" y="46918"/>
                </a:lnTo>
                <a:lnTo>
                  <a:pt x="429156" y="26148"/>
                </a:lnTo>
                <a:lnTo>
                  <a:pt x="377679" y="10572"/>
                </a:lnTo>
                <a:lnTo>
                  <a:pt x="320443" y="1439"/>
                </a:lnTo>
                <a:lnTo>
                  <a:pt x="258025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0" y="762712"/>
            <a:ext cx="571500" cy="370205"/>
          </a:xfrm>
          <a:custGeom>
            <a:avLst/>
            <a:gdLst/>
            <a:ahLst/>
            <a:cxnLst/>
            <a:rect l="l" t="t" r="r" b="b"/>
            <a:pathLst>
              <a:path w="571500" h="370205">
                <a:moveTo>
                  <a:pt x="244689" y="0"/>
                </a:moveTo>
                <a:lnTo>
                  <a:pt x="244464" y="56576"/>
                </a:lnTo>
                <a:lnTo>
                  <a:pt x="231866" y="102553"/>
                </a:lnTo>
                <a:lnTo>
                  <a:pt x="201662" y="149377"/>
                </a:lnTo>
                <a:lnTo>
                  <a:pt x="166862" y="177696"/>
                </a:lnTo>
                <a:lnTo>
                  <a:pt x="125743" y="195907"/>
                </a:lnTo>
                <a:lnTo>
                  <a:pt x="80523" y="203516"/>
                </a:lnTo>
                <a:lnTo>
                  <a:pt x="33423" y="200028"/>
                </a:lnTo>
                <a:lnTo>
                  <a:pt x="0" y="189250"/>
                </a:lnTo>
                <a:lnTo>
                  <a:pt x="0" y="369900"/>
                </a:lnTo>
                <a:lnTo>
                  <a:pt x="244689" y="369900"/>
                </a:lnTo>
                <a:lnTo>
                  <a:pt x="307107" y="368460"/>
                </a:lnTo>
                <a:lnTo>
                  <a:pt x="364343" y="359328"/>
                </a:lnTo>
                <a:lnTo>
                  <a:pt x="415820" y="343751"/>
                </a:lnTo>
                <a:lnTo>
                  <a:pt x="460960" y="322981"/>
                </a:lnTo>
                <a:lnTo>
                  <a:pt x="499188" y="298266"/>
                </a:lnTo>
                <a:lnTo>
                  <a:pt x="529925" y="270856"/>
                </a:lnTo>
                <a:lnTo>
                  <a:pt x="566619" y="212948"/>
                </a:lnTo>
                <a:lnTo>
                  <a:pt x="571422" y="184950"/>
                </a:lnTo>
                <a:lnTo>
                  <a:pt x="566619" y="156951"/>
                </a:lnTo>
                <a:lnTo>
                  <a:pt x="529925" y="99044"/>
                </a:lnTo>
                <a:lnTo>
                  <a:pt x="499188" y="71633"/>
                </a:lnTo>
                <a:lnTo>
                  <a:pt x="460960" y="46918"/>
                </a:lnTo>
                <a:lnTo>
                  <a:pt x="415820" y="26148"/>
                </a:lnTo>
                <a:lnTo>
                  <a:pt x="364343" y="10572"/>
                </a:lnTo>
                <a:lnTo>
                  <a:pt x="307107" y="1439"/>
                </a:lnTo>
                <a:lnTo>
                  <a:pt x="244689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bg object 3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510720" y="9749691"/>
            <a:ext cx="211658" cy="211531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7577041" y="9707816"/>
            <a:ext cx="195580" cy="351155"/>
          </a:xfrm>
          <a:custGeom>
            <a:avLst/>
            <a:gdLst/>
            <a:ahLst/>
            <a:cxnLst/>
            <a:rect l="l" t="t" r="r" b="b"/>
            <a:pathLst>
              <a:path w="195579" h="351154">
                <a:moveTo>
                  <a:pt x="195359" y="187621"/>
                </a:moveTo>
                <a:lnTo>
                  <a:pt x="163245" y="249288"/>
                </a:lnTo>
                <a:lnTo>
                  <a:pt x="114421" y="289399"/>
                </a:lnTo>
                <a:lnTo>
                  <a:pt x="63658" y="308848"/>
                </a:lnTo>
                <a:lnTo>
                  <a:pt x="21251" y="315048"/>
                </a:lnTo>
                <a:lnTo>
                  <a:pt x="0" y="315048"/>
                </a:lnTo>
                <a:lnTo>
                  <a:pt x="0" y="350583"/>
                </a:lnTo>
                <a:lnTo>
                  <a:pt x="195359" y="350583"/>
                </a:lnTo>
                <a:lnTo>
                  <a:pt x="195359" y="187621"/>
                </a:lnTo>
                <a:close/>
              </a:path>
              <a:path w="195579" h="351154">
                <a:moveTo>
                  <a:pt x="195359" y="0"/>
                </a:moveTo>
                <a:lnTo>
                  <a:pt x="163245" y="0"/>
                </a:lnTo>
                <a:lnTo>
                  <a:pt x="186871" y="41671"/>
                </a:lnTo>
                <a:lnTo>
                  <a:pt x="195359" y="68347"/>
                </a:lnTo>
                <a:lnTo>
                  <a:pt x="195359" y="0"/>
                </a:lnTo>
                <a:close/>
              </a:path>
            </a:pathLst>
          </a:custGeom>
          <a:solidFill>
            <a:srgbClr val="00265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379339" y="302071"/>
            <a:ext cx="1937943" cy="10455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7122" y="1429434"/>
            <a:ext cx="6777990" cy="671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 u="heavy">
                <a:solidFill>
                  <a:srgbClr val="003366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5733" y="3229476"/>
            <a:ext cx="5639434" cy="4971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007122" y="1429434"/>
            <a:ext cx="6777990" cy="6711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6764655" algn="l"/>
              </a:tabLst>
            </a:pPr>
            <a:r>
              <a:rPr dirty="0"/>
              <a:t>MEETING	</a:t>
            </a:r>
          </a:p>
        </p:txBody>
      </p:sp>
      <p:sp>
        <p:nvSpPr>
          <p:cNvPr id="3" name="object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26801" y="1848793"/>
            <a:ext cx="218440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b="1" spc="-55" dirty="0">
                <a:solidFill>
                  <a:srgbClr val="003366"/>
                </a:solidFill>
                <a:latin typeface="Century Gothic"/>
                <a:cs typeface="Century Gothic"/>
              </a:rPr>
              <a:t>A</a:t>
            </a:r>
            <a:r>
              <a:rPr lang="en-US" sz="4050" b="1" spc="-55" dirty="0">
                <a:solidFill>
                  <a:srgbClr val="003366"/>
                </a:solidFill>
                <a:latin typeface="Century Gothic"/>
                <a:cs typeface="Century Gothic"/>
              </a:rPr>
              <a:t>GE</a:t>
            </a:r>
            <a:r>
              <a:rPr sz="4050" b="1" spc="-55" dirty="0">
                <a:solidFill>
                  <a:srgbClr val="003366"/>
                </a:solidFill>
                <a:latin typeface="Century Gothic"/>
                <a:cs typeface="Century Gothic"/>
              </a:rPr>
              <a:t>NDA</a:t>
            </a:r>
            <a:endParaRPr sz="405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Lorem</a:t>
            </a:r>
            <a:r>
              <a:rPr spc="60" dirty="0"/>
              <a:t> </a:t>
            </a:r>
            <a:r>
              <a:rPr dirty="0"/>
              <a:t>ipsum</a:t>
            </a:r>
            <a:r>
              <a:rPr spc="60" dirty="0"/>
              <a:t> </a:t>
            </a:r>
            <a:r>
              <a:rPr dirty="0"/>
              <a:t>dolor</a:t>
            </a:r>
            <a:r>
              <a:rPr spc="60" dirty="0"/>
              <a:t> </a:t>
            </a:r>
            <a:r>
              <a:rPr dirty="0"/>
              <a:t>sit</a:t>
            </a:r>
            <a:r>
              <a:rPr spc="60" dirty="0"/>
              <a:t> </a:t>
            </a:r>
            <a:r>
              <a:rPr dirty="0"/>
              <a:t>amet,</a:t>
            </a:r>
            <a:r>
              <a:rPr spc="60" dirty="0"/>
              <a:t> </a:t>
            </a:r>
            <a:r>
              <a:rPr dirty="0"/>
              <a:t>cons</a:t>
            </a:r>
            <a:r>
              <a:rPr spc="60" dirty="0"/>
              <a:t> </a:t>
            </a:r>
            <a:r>
              <a:rPr dirty="0"/>
              <a:t>ectetuer</a:t>
            </a:r>
            <a:r>
              <a:rPr spc="60" dirty="0"/>
              <a:t> </a:t>
            </a:r>
            <a:r>
              <a:rPr dirty="0"/>
              <a:t>adipiscing</a:t>
            </a:r>
            <a:r>
              <a:rPr spc="60" dirty="0"/>
              <a:t> </a:t>
            </a:r>
            <a:r>
              <a:rPr spc="-10" dirty="0"/>
              <a:t>elit,</a:t>
            </a:r>
            <a:r>
              <a:rPr spc="60" dirty="0"/>
              <a:t> </a:t>
            </a:r>
            <a:r>
              <a:rPr dirty="0"/>
              <a:t>sed</a:t>
            </a:r>
            <a:r>
              <a:rPr spc="60" dirty="0"/>
              <a:t> </a:t>
            </a:r>
            <a:r>
              <a:rPr dirty="0"/>
              <a:t>diam</a:t>
            </a:r>
            <a:r>
              <a:rPr spc="60" dirty="0"/>
              <a:t> </a:t>
            </a:r>
            <a:r>
              <a:rPr dirty="0"/>
              <a:t>nonummy</a:t>
            </a:r>
            <a:r>
              <a:rPr spc="60" dirty="0"/>
              <a:t> </a:t>
            </a:r>
            <a:r>
              <a:rPr spc="-20" dirty="0"/>
              <a:t>nibh </a:t>
            </a:r>
            <a:r>
              <a:rPr dirty="0"/>
              <a:t>euismod</a:t>
            </a:r>
            <a:r>
              <a:rPr spc="45" dirty="0"/>
              <a:t> </a:t>
            </a:r>
            <a:r>
              <a:rPr dirty="0"/>
              <a:t>tincidunt</a:t>
            </a:r>
            <a:r>
              <a:rPr spc="45" dirty="0"/>
              <a:t> </a:t>
            </a:r>
            <a:r>
              <a:rPr dirty="0"/>
              <a:t>ut</a:t>
            </a:r>
            <a:r>
              <a:rPr spc="50" dirty="0"/>
              <a:t> </a:t>
            </a:r>
            <a:r>
              <a:rPr dirty="0"/>
              <a:t>laoreet</a:t>
            </a:r>
            <a:r>
              <a:rPr spc="45" dirty="0"/>
              <a:t> </a:t>
            </a:r>
            <a:r>
              <a:rPr dirty="0"/>
              <a:t>dolore</a:t>
            </a:r>
            <a:r>
              <a:rPr spc="50" dirty="0"/>
              <a:t> </a:t>
            </a:r>
            <a:r>
              <a:rPr dirty="0"/>
              <a:t>magna</a:t>
            </a:r>
            <a:r>
              <a:rPr spc="45" dirty="0"/>
              <a:t> </a:t>
            </a:r>
            <a:r>
              <a:rPr dirty="0"/>
              <a:t>aliquam</a:t>
            </a:r>
            <a:r>
              <a:rPr spc="50" dirty="0"/>
              <a:t> </a:t>
            </a:r>
            <a:r>
              <a:rPr dirty="0"/>
              <a:t>erat</a:t>
            </a:r>
            <a:r>
              <a:rPr spc="45" dirty="0"/>
              <a:t> </a:t>
            </a:r>
            <a:r>
              <a:rPr dirty="0"/>
              <a:t>volutpat.</a:t>
            </a:r>
            <a:r>
              <a:rPr spc="50" dirty="0"/>
              <a:t> </a:t>
            </a:r>
            <a:r>
              <a:rPr dirty="0"/>
              <a:t>Ut</a:t>
            </a:r>
            <a:r>
              <a:rPr spc="45" dirty="0"/>
              <a:t> </a:t>
            </a:r>
            <a:r>
              <a:rPr dirty="0"/>
              <a:t>wisi</a:t>
            </a:r>
            <a:r>
              <a:rPr spc="45" dirty="0"/>
              <a:t> </a:t>
            </a:r>
            <a:r>
              <a:rPr dirty="0"/>
              <a:t>enim</a:t>
            </a:r>
            <a:r>
              <a:rPr spc="50" dirty="0"/>
              <a:t> </a:t>
            </a:r>
            <a:r>
              <a:rPr dirty="0"/>
              <a:t>ad</a:t>
            </a:r>
            <a:r>
              <a:rPr spc="45" dirty="0"/>
              <a:t> </a:t>
            </a:r>
            <a:r>
              <a:rPr spc="-10" dirty="0"/>
              <a:t>minim </a:t>
            </a:r>
            <a:r>
              <a:rPr dirty="0"/>
              <a:t>veniam,</a:t>
            </a:r>
            <a:r>
              <a:rPr spc="55" dirty="0"/>
              <a:t> </a:t>
            </a:r>
            <a:r>
              <a:rPr dirty="0"/>
              <a:t>quis</a:t>
            </a:r>
            <a:r>
              <a:rPr spc="55" dirty="0"/>
              <a:t> </a:t>
            </a:r>
            <a:r>
              <a:rPr dirty="0"/>
              <a:t>nostrud</a:t>
            </a:r>
            <a:r>
              <a:rPr spc="60" dirty="0"/>
              <a:t> </a:t>
            </a:r>
            <a:r>
              <a:rPr dirty="0"/>
              <a:t>exerci</a:t>
            </a:r>
            <a:r>
              <a:rPr spc="55" dirty="0"/>
              <a:t> </a:t>
            </a:r>
            <a:r>
              <a:rPr dirty="0"/>
              <a:t>tation</a:t>
            </a:r>
            <a:r>
              <a:rPr spc="60" dirty="0"/>
              <a:t> </a:t>
            </a:r>
            <a:r>
              <a:rPr dirty="0"/>
              <a:t>ullamcorper</a:t>
            </a:r>
            <a:r>
              <a:rPr spc="55" dirty="0"/>
              <a:t> </a:t>
            </a:r>
            <a:r>
              <a:rPr dirty="0"/>
              <a:t>suscipit</a:t>
            </a:r>
            <a:r>
              <a:rPr spc="60" dirty="0"/>
              <a:t> </a:t>
            </a:r>
            <a:r>
              <a:rPr dirty="0"/>
              <a:t>lobortis</a:t>
            </a:r>
            <a:r>
              <a:rPr spc="55" dirty="0"/>
              <a:t> </a:t>
            </a:r>
            <a:r>
              <a:rPr dirty="0"/>
              <a:t>nisl</a:t>
            </a:r>
            <a:r>
              <a:rPr spc="60" dirty="0"/>
              <a:t> </a:t>
            </a:r>
            <a:r>
              <a:rPr dirty="0"/>
              <a:t>ut</a:t>
            </a:r>
            <a:r>
              <a:rPr spc="55" dirty="0"/>
              <a:t> </a:t>
            </a:r>
            <a:r>
              <a:rPr dirty="0"/>
              <a:t>aliquip</a:t>
            </a:r>
            <a:r>
              <a:rPr spc="60" dirty="0"/>
              <a:t> </a:t>
            </a:r>
            <a:r>
              <a:rPr dirty="0"/>
              <a:t>ex</a:t>
            </a:r>
            <a:r>
              <a:rPr spc="55" dirty="0"/>
              <a:t> </a:t>
            </a:r>
            <a:r>
              <a:rPr spc="-25" dirty="0"/>
              <a:t>ea </a:t>
            </a:r>
            <a:r>
              <a:rPr dirty="0"/>
              <a:t>commodo</a:t>
            </a:r>
            <a:r>
              <a:rPr spc="175" dirty="0"/>
              <a:t> </a:t>
            </a:r>
            <a:r>
              <a:rPr spc="-10" dirty="0"/>
              <a:t>consequat.</a:t>
            </a: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dirty="0"/>
              <a:t>Lorem</a:t>
            </a:r>
            <a:r>
              <a:rPr spc="65" dirty="0"/>
              <a:t> </a:t>
            </a:r>
            <a:r>
              <a:rPr dirty="0"/>
              <a:t>ipsum</a:t>
            </a:r>
            <a:r>
              <a:rPr spc="65" dirty="0"/>
              <a:t> </a:t>
            </a:r>
            <a:r>
              <a:rPr dirty="0"/>
              <a:t>dolor</a:t>
            </a:r>
            <a:r>
              <a:rPr spc="70" dirty="0"/>
              <a:t> </a:t>
            </a:r>
            <a:r>
              <a:rPr dirty="0"/>
              <a:t>sit</a:t>
            </a:r>
            <a:r>
              <a:rPr spc="65" dirty="0"/>
              <a:t> </a:t>
            </a:r>
            <a:r>
              <a:rPr dirty="0"/>
              <a:t>amet,</a:t>
            </a:r>
            <a:r>
              <a:rPr spc="65" dirty="0"/>
              <a:t> </a:t>
            </a:r>
            <a:r>
              <a:rPr dirty="0"/>
              <a:t>consectetuer</a:t>
            </a:r>
            <a:r>
              <a:rPr spc="70" dirty="0"/>
              <a:t> </a:t>
            </a:r>
            <a:r>
              <a:rPr dirty="0"/>
              <a:t>adipiscing</a:t>
            </a:r>
            <a:r>
              <a:rPr spc="65" dirty="0"/>
              <a:t> </a:t>
            </a:r>
            <a:r>
              <a:rPr spc="-10" dirty="0"/>
              <a:t>elit,</a:t>
            </a:r>
            <a:r>
              <a:rPr spc="70" dirty="0"/>
              <a:t> </a:t>
            </a:r>
            <a:r>
              <a:rPr dirty="0"/>
              <a:t>sed</a:t>
            </a:r>
            <a:r>
              <a:rPr spc="65" dirty="0"/>
              <a:t> </a:t>
            </a:r>
            <a:r>
              <a:rPr dirty="0"/>
              <a:t>diam</a:t>
            </a:r>
            <a:r>
              <a:rPr spc="65" dirty="0"/>
              <a:t> </a:t>
            </a:r>
            <a:r>
              <a:rPr dirty="0"/>
              <a:t>nonummy</a:t>
            </a:r>
            <a:r>
              <a:rPr spc="70" dirty="0"/>
              <a:t> </a:t>
            </a:r>
            <a:r>
              <a:rPr spc="-20" dirty="0"/>
              <a:t>nibh </a:t>
            </a:r>
            <a:r>
              <a:rPr dirty="0"/>
              <a:t>euismod</a:t>
            </a:r>
            <a:r>
              <a:rPr spc="45" dirty="0"/>
              <a:t> </a:t>
            </a:r>
            <a:r>
              <a:rPr dirty="0"/>
              <a:t>tincidunt</a:t>
            </a:r>
            <a:r>
              <a:rPr spc="45" dirty="0"/>
              <a:t> </a:t>
            </a:r>
            <a:r>
              <a:rPr dirty="0"/>
              <a:t>ut</a:t>
            </a:r>
            <a:r>
              <a:rPr spc="50" dirty="0"/>
              <a:t> </a:t>
            </a:r>
            <a:r>
              <a:rPr dirty="0"/>
              <a:t>laoreet</a:t>
            </a:r>
            <a:r>
              <a:rPr spc="45" dirty="0"/>
              <a:t> </a:t>
            </a:r>
            <a:r>
              <a:rPr dirty="0"/>
              <a:t>dolore</a:t>
            </a:r>
            <a:r>
              <a:rPr spc="50" dirty="0"/>
              <a:t> </a:t>
            </a:r>
            <a:r>
              <a:rPr dirty="0"/>
              <a:t>magna</a:t>
            </a:r>
            <a:r>
              <a:rPr spc="45" dirty="0"/>
              <a:t> </a:t>
            </a:r>
            <a:r>
              <a:rPr dirty="0"/>
              <a:t>aliquam</a:t>
            </a:r>
            <a:r>
              <a:rPr spc="50" dirty="0"/>
              <a:t> </a:t>
            </a:r>
            <a:r>
              <a:rPr dirty="0"/>
              <a:t>erat</a:t>
            </a:r>
            <a:r>
              <a:rPr spc="45" dirty="0"/>
              <a:t> </a:t>
            </a:r>
            <a:r>
              <a:rPr dirty="0"/>
              <a:t>volutpat.</a:t>
            </a:r>
            <a:r>
              <a:rPr spc="50" dirty="0"/>
              <a:t> </a:t>
            </a:r>
            <a:r>
              <a:rPr dirty="0"/>
              <a:t>Ut</a:t>
            </a:r>
            <a:r>
              <a:rPr spc="45" dirty="0"/>
              <a:t> </a:t>
            </a:r>
            <a:r>
              <a:rPr dirty="0"/>
              <a:t>wisi</a:t>
            </a:r>
            <a:r>
              <a:rPr spc="45" dirty="0"/>
              <a:t> </a:t>
            </a:r>
            <a:r>
              <a:rPr dirty="0"/>
              <a:t>enim</a:t>
            </a:r>
            <a:r>
              <a:rPr spc="50" dirty="0"/>
              <a:t> </a:t>
            </a:r>
            <a:r>
              <a:rPr dirty="0"/>
              <a:t>ad</a:t>
            </a:r>
            <a:r>
              <a:rPr spc="45" dirty="0"/>
              <a:t> </a:t>
            </a:r>
            <a:r>
              <a:rPr spc="-10" dirty="0"/>
              <a:t>minim </a:t>
            </a:r>
            <a:r>
              <a:rPr dirty="0"/>
              <a:t>veniam,</a:t>
            </a:r>
            <a:r>
              <a:rPr spc="55" dirty="0"/>
              <a:t> </a:t>
            </a:r>
            <a:r>
              <a:rPr dirty="0"/>
              <a:t>quis</a:t>
            </a:r>
            <a:r>
              <a:rPr spc="55" dirty="0"/>
              <a:t> </a:t>
            </a:r>
            <a:r>
              <a:rPr dirty="0"/>
              <a:t>nostrud</a:t>
            </a:r>
            <a:r>
              <a:rPr spc="60" dirty="0"/>
              <a:t> </a:t>
            </a:r>
            <a:r>
              <a:rPr dirty="0"/>
              <a:t>exerci</a:t>
            </a:r>
            <a:r>
              <a:rPr spc="55" dirty="0"/>
              <a:t> </a:t>
            </a:r>
            <a:r>
              <a:rPr dirty="0"/>
              <a:t>tation</a:t>
            </a:r>
            <a:r>
              <a:rPr spc="60" dirty="0"/>
              <a:t> </a:t>
            </a:r>
            <a:r>
              <a:rPr dirty="0"/>
              <a:t>ullamcorper</a:t>
            </a:r>
            <a:r>
              <a:rPr spc="55" dirty="0"/>
              <a:t> </a:t>
            </a:r>
            <a:r>
              <a:rPr dirty="0"/>
              <a:t>suscipit</a:t>
            </a:r>
            <a:r>
              <a:rPr spc="60" dirty="0"/>
              <a:t> </a:t>
            </a:r>
            <a:r>
              <a:rPr dirty="0"/>
              <a:t>lobortis</a:t>
            </a:r>
            <a:r>
              <a:rPr spc="55" dirty="0"/>
              <a:t> </a:t>
            </a:r>
            <a:r>
              <a:rPr dirty="0"/>
              <a:t>nisl</a:t>
            </a:r>
            <a:r>
              <a:rPr spc="60" dirty="0"/>
              <a:t> </a:t>
            </a:r>
            <a:r>
              <a:rPr dirty="0"/>
              <a:t>ut</a:t>
            </a:r>
            <a:r>
              <a:rPr spc="55" dirty="0"/>
              <a:t> </a:t>
            </a:r>
            <a:r>
              <a:rPr dirty="0"/>
              <a:t>aliquip</a:t>
            </a:r>
            <a:r>
              <a:rPr spc="60" dirty="0"/>
              <a:t> </a:t>
            </a:r>
            <a:r>
              <a:rPr dirty="0"/>
              <a:t>ex</a:t>
            </a:r>
            <a:r>
              <a:rPr spc="55" dirty="0"/>
              <a:t> </a:t>
            </a:r>
            <a:r>
              <a:rPr spc="-25" dirty="0"/>
              <a:t>ea </a:t>
            </a:r>
            <a:r>
              <a:rPr dirty="0"/>
              <a:t>commodo</a:t>
            </a:r>
            <a:r>
              <a:rPr spc="55" dirty="0"/>
              <a:t> </a:t>
            </a:r>
            <a:r>
              <a:rPr dirty="0"/>
              <a:t>consequat.</a:t>
            </a:r>
            <a:r>
              <a:rPr spc="55" dirty="0"/>
              <a:t> </a:t>
            </a:r>
            <a:r>
              <a:rPr dirty="0"/>
              <a:t>Duis</a:t>
            </a:r>
            <a:r>
              <a:rPr spc="60" dirty="0"/>
              <a:t> </a:t>
            </a:r>
            <a:r>
              <a:rPr dirty="0"/>
              <a:t>autem</a:t>
            </a:r>
            <a:r>
              <a:rPr spc="55" dirty="0"/>
              <a:t> </a:t>
            </a:r>
            <a:r>
              <a:rPr dirty="0"/>
              <a:t>vel</a:t>
            </a:r>
            <a:r>
              <a:rPr spc="60" dirty="0"/>
              <a:t> </a:t>
            </a:r>
            <a:r>
              <a:rPr dirty="0"/>
              <a:t>eum</a:t>
            </a:r>
            <a:r>
              <a:rPr spc="55" dirty="0"/>
              <a:t> </a:t>
            </a:r>
            <a:r>
              <a:rPr dirty="0"/>
              <a:t>iriure</a:t>
            </a:r>
            <a:r>
              <a:rPr spc="60" dirty="0"/>
              <a:t> </a:t>
            </a:r>
            <a:r>
              <a:rPr dirty="0"/>
              <a:t>dolor</a:t>
            </a:r>
            <a:r>
              <a:rPr spc="55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/>
              <a:t>hendrerit</a:t>
            </a:r>
            <a:r>
              <a:rPr spc="60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/>
              <a:t>vulputate</a:t>
            </a:r>
            <a:r>
              <a:rPr spc="60" dirty="0"/>
              <a:t> </a:t>
            </a:r>
            <a:r>
              <a:rPr dirty="0"/>
              <a:t>velit</a:t>
            </a:r>
            <a:r>
              <a:rPr spc="55" dirty="0"/>
              <a:t> </a:t>
            </a:r>
            <a:r>
              <a:rPr spc="-20" dirty="0"/>
              <a:t>esse </a:t>
            </a:r>
            <a:r>
              <a:rPr dirty="0"/>
              <a:t>molestie</a:t>
            </a:r>
            <a:r>
              <a:rPr spc="35" dirty="0"/>
              <a:t> </a:t>
            </a:r>
            <a:r>
              <a:rPr dirty="0"/>
              <a:t>consequat,</a:t>
            </a:r>
            <a:r>
              <a:rPr spc="40" dirty="0"/>
              <a:t> </a:t>
            </a:r>
            <a:r>
              <a:rPr dirty="0"/>
              <a:t>vel</a:t>
            </a:r>
            <a:r>
              <a:rPr spc="35" dirty="0"/>
              <a:t> </a:t>
            </a:r>
            <a:r>
              <a:rPr dirty="0"/>
              <a:t>illum</a:t>
            </a:r>
            <a:r>
              <a:rPr spc="40" dirty="0"/>
              <a:t> </a:t>
            </a:r>
            <a:r>
              <a:rPr dirty="0"/>
              <a:t>dolore</a:t>
            </a:r>
            <a:r>
              <a:rPr spc="40" dirty="0"/>
              <a:t> </a:t>
            </a:r>
            <a:r>
              <a:rPr dirty="0"/>
              <a:t>eu</a:t>
            </a:r>
            <a:r>
              <a:rPr spc="35" dirty="0"/>
              <a:t> </a:t>
            </a:r>
            <a:r>
              <a:rPr dirty="0"/>
              <a:t>feugiat</a:t>
            </a:r>
            <a:r>
              <a:rPr spc="40" dirty="0"/>
              <a:t> </a:t>
            </a:r>
            <a:r>
              <a:rPr dirty="0"/>
              <a:t>nulla</a:t>
            </a:r>
            <a:r>
              <a:rPr spc="35" dirty="0"/>
              <a:t> </a:t>
            </a:r>
            <a:r>
              <a:rPr dirty="0"/>
              <a:t>facilisis</a:t>
            </a:r>
            <a:r>
              <a:rPr spc="40" dirty="0"/>
              <a:t> </a:t>
            </a:r>
            <a:r>
              <a:rPr dirty="0"/>
              <a:t>at</a:t>
            </a:r>
            <a:r>
              <a:rPr spc="40" dirty="0"/>
              <a:t> </a:t>
            </a:r>
            <a:r>
              <a:rPr dirty="0"/>
              <a:t>vero</a:t>
            </a:r>
            <a:r>
              <a:rPr spc="35" dirty="0"/>
              <a:t> </a:t>
            </a:r>
            <a:r>
              <a:rPr dirty="0"/>
              <a:t>eros</a:t>
            </a:r>
            <a:r>
              <a:rPr spc="40" dirty="0"/>
              <a:t> </a:t>
            </a:r>
            <a:r>
              <a:rPr dirty="0"/>
              <a:t>et</a:t>
            </a:r>
            <a:r>
              <a:rPr spc="35" dirty="0"/>
              <a:t> </a:t>
            </a:r>
            <a:r>
              <a:rPr dirty="0"/>
              <a:t>accumsan</a:t>
            </a:r>
            <a:r>
              <a:rPr spc="40" dirty="0"/>
              <a:t> </a:t>
            </a:r>
            <a:r>
              <a:rPr spc="-25" dirty="0"/>
              <a:t>et </a:t>
            </a:r>
            <a:r>
              <a:rPr dirty="0"/>
              <a:t>iusto</a:t>
            </a:r>
            <a:r>
              <a:rPr spc="80" dirty="0"/>
              <a:t> </a:t>
            </a:r>
            <a:r>
              <a:rPr dirty="0"/>
              <a:t>odio</a:t>
            </a:r>
            <a:r>
              <a:rPr spc="85" dirty="0"/>
              <a:t> </a:t>
            </a:r>
            <a:r>
              <a:rPr dirty="0"/>
              <a:t>dignissim</a:t>
            </a:r>
            <a:r>
              <a:rPr spc="85" dirty="0"/>
              <a:t> </a:t>
            </a:r>
            <a:r>
              <a:rPr dirty="0"/>
              <a:t>qui</a:t>
            </a:r>
            <a:r>
              <a:rPr spc="85" dirty="0"/>
              <a:t> </a:t>
            </a:r>
            <a:r>
              <a:rPr dirty="0"/>
              <a:t>blandit</a:t>
            </a:r>
            <a:r>
              <a:rPr spc="85" dirty="0"/>
              <a:t> </a:t>
            </a:r>
            <a:r>
              <a:rPr dirty="0"/>
              <a:t>praesent</a:t>
            </a:r>
            <a:r>
              <a:rPr spc="85" dirty="0"/>
              <a:t> </a:t>
            </a:r>
            <a:r>
              <a:rPr dirty="0"/>
              <a:t>luptatum</a:t>
            </a:r>
            <a:r>
              <a:rPr spc="80" dirty="0"/>
              <a:t> </a:t>
            </a:r>
            <a:r>
              <a:rPr dirty="0"/>
              <a:t>zzril</a:t>
            </a:r>
            <a:r>
              <a:rPr spc="85" dirty="0"/>
              <a:t> </a:t>
            </a:r>
            <a:r>
              <a:rPr dirty="0"/>
              <a:t>delenit</a:t>
            </a:r>
            <a:r>
              <a:rPr spc="85" dirty="0"/>
              <a:t> </a:t>
            </a:r>
            <a:r>
              <a:rPr dirty="0"/>
              <a:t>augue</a:t>
            </a:r>
            <a:r>
              <a:rPr spc="85" dirty="0"/>
              <a:t> </a:t>
            </a:r>
            <a:r>
              <a:rPr dirty="0"/>
              <a:t>duis</a:t>
            </a:r>
            <a:r>
              <a:rPr spc="85" dirty="0"/>
              <a:t> </a:t>
            </a:r>
            <a:r>
              <a:rPr dirty="0"/>
              <a:t>dolore</a:t>
            </a:r>
            <a:r>
              <a:rPr spc="85" dirty="0"/>
              <a:t> </a:t>
            </a:r>
            <a:r>
              <a:rPr spc="-25" dirty="0"/>
              <a:t>te </a:t>
            </a:r>
            <a:r>
              <a:rPr dirty="0"/>
              <a:t>feugait</a:t>
            </a:r>
            <a:r>
              <a:rPr spc="95" dirty="0"/>
              <a:t> </a:t>
            </a:r>
            <a:r>
              <a:rPr dirty="0"/>
              <a:t>nulla</a:t>
            </a:r>
            <a:r>
              <a:rPr spc="95" dirty="0"/>
              <a:t> </a:t>
            </a:r>
            <a:r>
              <a:rPr spc="-10" dirty="0"/>
              <a:t>facilisi.</a:t>
            </a: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dirty="0"/>
              <a:t>Lorem</a:t>
            </a:r>
            <a:r>
              <a:rPr spc="60" dirty="0"/>
              <a:t> </a:t>
            </a:r>
            <a:r>
              <a:rPr dirty="0"/>
              <a:t>ipsum</a:t>
            </a:r>
            <a:r>
              <a:rPr spc="60" dirty="0"/>
              <a:t> </a:t>
            </a:r>
            <a:r>
              <a:rPr dirty="0"/>
              <a:t>dolor</a:t>
            </a:r>
            <a:r>
              <a:rPr spc="60" dirty="0"/>
              <a:t> </a:t>
            </a:r>
            <a:r>
              <a:rPr dirty="0"/>
              <a:t>sit</a:t>
            </a:r>
            <a:r>
              <a:rPr spc="60" dirty="0"/>
              <a:t> </a:t>
            </a:r>
            <a:r>
              <a:rPr dirty="0"/>
              <a:t>amet,</a:t>
            </a:r>
            <a:r>
              <a:rPr spc="60" dirty="0"/>
              <a:t> </a:t>
            </a:r>
            <a:r>
              <a:rPr dirty="0"/>
              <a:t>cons</a:t>
            </a:r>
            <a:r>
              <a:rPr spc="60" dirty="0"/>
              <a:t> </a:t>
            </a:r>
            <a:r>
              <a:rPr dirty="0"/>
              <a:t>ectetuer</a:t>
            </a:r>
            <a:r>
              <a:rPr spc="60" dirty="0"/>
              <a:t> </a:t>
            </a:r>
            <a:r>
              <a:rPr dirty="0"/>
              <a:t>adipiscing</a:t>
            </a:r>
            <a:r>
              <a:rPr spc="60" dirty="0"/>
              <a:t> </a:t>
            </a:r>
            <a:r>
              <a:rPr spc="-10" dirty="0"/>
              <a:t>elit,</a:t>
            </a:r>
            <a:r>
              <a:rPr spc="60" dirty="0"/>
              <a:t> </a:t>
            </a:r>
            <a:r>
              <a:rPr dirty="0"/>
              <a:t>sed</a:t>
            </a:r>
            <a:r>
              <a:rPr spc="60" dirty="0"/>
              <a:t> </a:t>
            </a:r>
            <a:r>
              <a:rPr dirty="0"/>
              <a:t>diam</a:t>
            </a:r>
            <a:r>
              <a:rPr spc="60" dirty="0"/>
              <a:t> </a:t>
            </a:r>
            <a:r>
              <a:rPr dirty="0"/>
              <a:t>nonummy</a:t>
            </a:r>
            <a:r>
              <a:rPr spc="60" dirty="0"/>
              <a:t> </a:t>
            </a:r>
            <a:r>
              <a:rPr spc="-20" dirty="0"/>
              <a:t>nibh </a:t>
            </a:r>
            <a:r>
              <a:rPr dirty="0"/>
              <a:t>euismod</a:t>
            </a:r>
            <a:r>
              <a:rPr spc="45" dirty="0"/>
              <a:t> </a:t>
            </a:r>
            <a:r>
              <a:rPr dirty="0"/>
              <a:t>tincidunt</a:t>
            </a:r>
            <a:r>
              <a:rPr spc="45" dirty="0"/>
              <a:t> </a:t>
            </a:r>
            <a:r>
              <a:rPr dirty="0"/>
              <a:t>ut</a:t>
            </a:r>
            <a:r>
              <a:rPr spc="50" dirty="0"/>
              <a:t> </a:t>
            </a:r>
            <a:r>
              <a:rPr dirty="0"/>
              <a:t>laoreet</a:t>
            </a:r>
            <a:r>
              <a:rPr spc="45" dirty="0"/>
              <a:t> </a:t>
            </a:r>
            <a:r>
              <a:rPr dirty="0"/>
              <a:t>dolore</a:t>
            </a:r>
            <a:r>
              <a:rPr spc="50" dirty="0"/>
              <a:t> </a:t>
            </a:r>
            <a:r>
              <a:rPr dirty="0"/>
              <a:t>magna</a:t>
            </a:r>
            <a:r>
              <a:rPr spc="45" dirty="0"/>
              <a:t> </a:t>
            </a:r>
            <a:r>
              <a:rPr dirty="0"/>
              <a:t>aliquam</a:t>
            </a:r>
            <a:r>
              <a:rPr spc="50" dirty="0"/>
              <a:t> </a:t>
            </a:r>
            <a:r>
              <a:rPr dirty="0"/>
              <a:t>erat</a:t>
            </a:r>
            <a:r>
              <a:rPr spc="45" dirty="0"/>
              <a:t> </a:t>
            </a:r>
            <a:r>
              <a:rPr dirty="0"/>
              <a:t>volutpat.</a:t>
            </a:r>
            <a:r>
              <a:rPr spc="50" dirty="0"/>
              <a:t> </a:t>
            </a:r>
            <a:r>
              <a:rPr dirty="0"/>
              <a:t>Ut</a:t>
            </a:r>
            <a:r>
              <a:rPr spc="45" dirty="0"/>
              <a:t> </a:t>
            </a:r>
            <a:r>
              <a:rPr dirty="0"/>
              <a:t>wisi</a:t>
            </a:r>
            <a:r>
              <a:rPr spc="45" dirty="0"/>
              <a:t> </a:t>
            </a:r>
            <a:r>
              <a:rPr dirty="0"/>
              <a:t>enim</a:t>
            </a:r>
            <a:r>
              <a:rPr spc="50" dirty="0"/>
              <a:t> </a:t>
            </a:r>
            <a:r>
              <a:rPr dirty="0"/>
              <a:t>ad</a:t>
            </a:r>
            <a:r>
              <a:rPr spc="45" dirty="0"/>
              <a:t> </a:t>
            </a:r>
            <a:r>
              <a:rPr spc="-10" dirty="0"/>
              <a:t>minim </a:t>
            </a:r>
            <a:r>
              <a:rPr dirty="0"/>
              <a:t>veniam,</a:t>
            </a:r>
            <a:r>
              <a:rPr spc="55" dirty="0"/>
              <a:t> </a:t>
            </a:r>
            <a:r>
              <a:rPr dirty="0"/>
              <a:t>quis</a:t>
            </a:r>
            <a:r>
              <a:rPr spc="55" dirty="0"/>
              <a:t> </a:t>
            </a:r>
            <a:r>
              <a:rPr dirty="0"/>
              <a:t>nostrud</a:t>
            </a:r>
            <a:r>
              <a:rPr spc="60" dirty="0"/>
              <a:t> </a:t>
            </a:r>
            <a:r>
              <a:rPr dirty="0"/>
              <a:t>exerci</a:t>
            </a:r>
            <a:r>
              <a:rPr spc="55" dirty="0"/>
              <a:t> </a:t>
            </a:r>
            <a:r>
              <a:rPr dirty="0"/>
              <a:t>tation</a:t>
            </a:r>
            <a:r>
              <a:rPr spc="60" dirty="0"/>
              <a:t> </a:t>
            </a:r>
            <a:r>
              <a:rPr dirty="0"/>
              <a:t>ullamcorper</a:t>
            </a:r>
            <a:r>
              <a:rPr spc="55" dirty="0"/>
              <a:t> </a:t>
            </a:r>
            <a:r>
              <a:rPr dirty="0"/>
              <a:t>suscipit</a:t>
            </a:r>
            <a:r>
              <a:rPr spc="60" dirty="0"/>
              <a:t> </a:t>
            </a:r>
            <a:r>
              <a:rPr dirty="0"/>
              <a:t>lobortis</a:t>
            </a:r>
            <a:r>
              <a:rPr spc="55" dirty="0"/>
              <a:t> </a:t>
            </a:r>
            <a:r>
              <a:rPr dirty="0"/>
              <a:t>nisl</a:t>
            </a:r>
            <a:r>
              <a:rPr spc="60" dirty="0"/>
              <a:t> </a:t>
            </a:r>
            <a:r>
              <a:rPr dirty="0"/>
              <a:t>ut</a:t>
            </a:r>
            <a:r>
              <a:rPr spc="55" dirty="0"/>
              <a:t> </a:t>
            </a:r>
            <a:r>
              <a:rPr dirty="0"/>
              <a:t>aliquip</a:t>
            </a:r>
            <a:r>
              <a:rPr spc="60" dirty="0"/>
              <a:t> </a:t>
            </a:r>
            <a:r>
              <a:rPr dirty="0"/>
              <a:t>ex</a:t>
            </a:r>
            <a:r>
              <a:rPr spc="55" dirty="0"/>
              <a:t> </a:t>
            </a:r>
            <a:r>
              <a:rPr spc="-25" dirty="0"/>
              <a:t>ea </a:t>
            </a:r>
            <a:r>
              <a:rPr dirty="0"/>
              <a:t>commodo</a:t>
            </a:r>
            <a:r>
              <a:rPr spc="175" dirty="0"/>
              <a:t> </a:t>
            </a:r>
            <a:r>
              <a:rPr spc="-10" dirty="0"/>
              <a:t>consequat.</a:t>
            </a: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dirty="0"/>
              <a:t>Lorem</a:t>
            </a:r>
            <a:r>
              <a:rPr spc="65" dirty="0"/>
              <a:t> </a:t>
            </a:r>
            <a:r>
              <a:rPr dirty="0"/>
              <a:t>ipsum</a:t>
            </a:r>
            <a:r>
              <a:rPr spc="65" dirty="0"/>
              <a:t> </a:t>
            </a:r>
            <a:r>
              <a:rPr dirty="0"/>
              <a:t>dolor</a:t>
            </a:r>
            <a:r>
              <a:rPr spc="70" dirty="0"/>
              <a:t> </a:t>
            </a:r>
            <a:r>
              <a:rPr dirty="0"/>
              <a:t>sit</a:t>
            </a:r>
            <a:r>
              <a:rPr spc="65" dirty="0"/>
              <a:t> </a:t>
            </a:r>
            <a:r>
              <a:rPr dirty="0"/>
              <a:t>amet,</a:t>
            </a:r>
            <a:r>
              <a:rPr spc="65" dirty="0"/>
              <a:t> </a:t>
            </a:r>
            <a:r>
              <a:rPr dirty="0"/>
              <a:t>consectetuer</a:t>
            </a:r>
            <a:r>
              <a:rPr spc="70" dirty="0"/>
              <a:t> </a:t>
            </a:r>
            <a:r>
              <a:rPr dirty="0"/>
              <a:t>adipiscing</a:t>
            </a:r>
            <a:r>
              <a:rPr spc="65" dirty="0"/>
              <a:t> </a:t>
            </a:r>
            <a:r>
              <a:rPr spc="-10" dirty="0"/>
              <a:t>elit,</a:t>
            </a:r>
            <a:r>
              <a:rPr spc="70" dirty="0"/>
              <a:t> </a:t>
            </a:r>
            <a:r>
              <a:rPr dirty="0"/>
              <a:t>sed</a:t>
            </a:r>
            <a:r>
              <a:rPr spc="65" dirty="0"/>
              <a:t> </a:t>
            </a:r>
            <a:r>
              <a:rPr dirty="0"/>
              <a:t>diam</a:t>
            </a:r>
            <a:r>
              <a:rPr spc="65" dirty="0"/>
              <a:t> </a:t>
            </a:r>
            <a:r>
              <a:rPr dirty="0"/>
              <a:t>nonummy</a:t>
            </a:r>
            <a:r>
              <a:rPr spc="70" dirty="0"/>
              <a:t> </a:t>
            </a:r>
            <a:r>
              <a:rPr spc="-20" dirty="0"/>
              <a:t>nibh </a:t>
            </a:r>
            <a:r>
              <a:rPr dirty="0"/>
              <a:t>euismod</a:t>
            </a:r>
            <a:r>
              <a:rPr spc="45" dirty="0"/>
              <a:t> </a:t>
            </a:r>
            <a:r>
              <a:rPr dirty="0"/>
              <a:t>tincidunt</a:t>
            </a:r>
            <a:r>
              <a:rPr spc="45" dirty="0"/>
              <a:t> </a:t>
            </a:r>
            <a:r>
              <a:rPr dirty="0"/>
              <a:t>ut</a:t>
            </a:r>
            <a:r>
              <a:rPr spc="50" dirty="0"/>
              <a:t> </a:t>
            </a:r>
            <a:r>
              <a:rPr dirty="0"/>
              <a:t>laoreet</a:t>
            </a:r>
            <a:r>
              <a:rPr spc="45" dirty="0"/>
              <a:t> </a:t>
            </a:r>
            <a:r>
              <a:rPr dirty="0"/>
              <a:t>dolore</a:t>
            </a:r>
            <a:r>
              <a:rPr spc="50" dirty="0"/>
              <a:t> </a:t>
            </a:r>
            <a:r>
              <a:rPr dirty="0"/>
              <a:t>magna</a:t>
            </a:r>
            <a:r>
              <a:rPr spc="45" dirty="0"/>
              <a:t> </a:t>
            </a:r>
            <a:r>
              <a:rPr dirty="0"/>
              <a:t>aliquam</a:t>
            </a:r>
            <a:r>
              <a:rPr spc="50" dirty="0"/>
              <a:t> </a:t>
            </a:r>
            <a:r>
              <a:rPr dirty="0"/>
              <a:t>erat</a:t>
            </a:r>
            <a:r>
              <a:rPr spc="45" dirty="0"/>
              <a:t> </a:t>
            </a:r>
            <a:r>
              <a:rPr dirty="0"/>
              <a:t>volutpat.</a:t>
            </a:r>
            <a:r>
              <a:rPr spc="50" dirty="0"/>
              <a:t> </a:t>
            </a:r>
            <a:r>
              <a:rPr dirty="0"/>
              <a:t>Ut</a:t>
            </a:r>
            <a:r>
              <a:rPr spc="45" dirty="0"/>
              <a:t> </a:t>
            </a:r>
            <a:r>
              <a:rPr dirty="0"/>
              <a:t>wisi</a:t>
            </a:r>
            <a:r>
              <a:rPr spc="45" dirty="0"/>
              <a:t> </a:t>
            </a:r>
            <a:r>
              <a:rPr dirty="0"/>
              <a:t>enim</a:t>
            </a:r>
            <a:r>
              <a:rPr spc="50" dirty="0"/>
              <a:t> </a:t>
            </a:r>
            <a:r>
              <a:rPr dirty="0"/>
              <a:t>ad</a:t>
            </a:r>
            <a:r>
              <a:rPr spc="45" dirty="0"/>
              <a:t> </a:t>
            </a:r>
            <a:r>
              <a:rPr spc="-10" dirty="0"/>
              <a:t>minim </a:t>
            </a:r>
            <a:r>
              <a:rPr dirty="0"/>
              <a:t>veniam,</a:t>
            </a:r>
            <a:r>
              <a:rPr spc="55" dirty="0"/>
              <a:t> </a:t>
            </a:r>
            <a:r>
              <a:rPr dirty="0"/>
              <a:t>quis</a:t>
            </a:r>
            <a:r>
              <a:rPr spc="55" dirty="0"/>
              <a:t> </a:t>
            </a:r>
            <a:r>
              <a:rPr dirty="0"/>
              <a:t>nostrud</a:t>
            </a:r>
            <a:r>
              <a:rPr spc="60" dirty="0"/>
              <a:t> </a:t>
            </a:r>
            <a:r>
              <a:rPr dirty="0"/>
              <a:t>exerci</a:t>
            </a:r>
            <a:r>
              <a:rPr spc="55" dirty="0"/>
              <a:t> </a:t>
            </a:r>
            <a:r>
              <a:rPr dirty="0"/>
              <a:t>tation</a:t>
            </a:r>
            <a:r>
              <a:rPr spc="60" dirty="0"/>
              <a:t> </a:t>
            </a:r>
            <a:r>
              <a:rPr dirty="0"/>
              <a:t>ullamcorper</a:t>
            </a:r>
            <a:r>
              <a:rPr spc="55" dirty="0"/>
              <a:t> </a:t>
            </a:r>
            <a:r>
              <a:rPr dirty="0"/>
              <a:t>suscipit</a:t>
            </a:r>
            <a:r>
              <a:rPr spc="60" dirty="0"/>
              <a:t> </a:t>
            </a:r>
            <a:r>
              <a:rPr dirty="0"/>
              <a:t>lobortis</a:t>
            </a:r>
            <a:r>
              <a:rPr spc="55" dirty="0"/>
              <a:t> </a:t>
            </a:r>
            <a:r>
              <a:rPr dirty="0"/>
              <a:t>nisl</a:t>
            </a:r>
            <a:r>
              <a:rPr spc="60" dirty="0"/>
              <a:t> </a:t>
            </a:r>
            <a:r>
              <a:rPr dirty="0"/>
              <a:t>ut</a:t>
            </a:r>
            <a:r>
              <a:rPr spc="55" dirty="0"/>
              <a:t> </a:t>
            </a:r>
            <a:r>
              <a:rPr dirty="0"/>
              <a:t>aliquip</a:t>
            </a:r>
            <a:r>
              <a:rPr spc="60" dirty="0"/>
              <a:t> </a:t>
            </a:r>
            <a:r>
              <a:rPr dirty="0"/>
              <a:t>ex</a:t>
            </a:r>
            <a:r>
              <a:rPr spc="55" dirty="0"/>
              <a:t> </a:t>
            </a:r>
            <a:r>
              <a:rPr spc="-25" dirty="0"/>
              <a:t>ea </a:t>
            </a:r>
            <a:r>
              <a:rPr dirty="0"/>
              <a:t>commodo</a:t>
            </a:r>
            <a:r>
              <a:rPr spc="55" dirty="0"/>
              <a:t> </a:t>
            </a:r>
            <a:r>
              <a:rPr dirty="0"/>
              <a:t>consequat.</a:t>
            </a:r>
            <a:r>
              <a:rPr spc="55" dirty="0"/>
              <a:t> </a:t>
            </a:r>
            <a:r>
              <a:rPr dirty="0"/>
              <a:t>Duis</a:t>
            </a:r>
            <a:r>
              <a:rPr spc="60" dirty="0"/>
              <a:t> </a:t>
            </a:r>
            <a:r>
              <a:rPr dirty="0"/>
              <a:t>autem</a:t>
            </a:r>
            <a:r>
              <a:rPr spc="55" dirty="0"/>
              <a:t> </a:t>
            </a:r>
            <a:r>
              <a:rPr dirty="0"/>
              <a:t>vel</a:t>
            </a:r>
            <a:r>
              <a:rPr spc="60" dirty="0"/>
              <a:t> </a:t>
            </a:r>
            <a:r>
              <a:rPr dirty="0"/>
              <a:t>eum</a:t>
            </a:r>
            <a:r>
              <a:rPr spc="55" dirty="0"/>
              <a:t> </a:t>
            </a:r>
            <a:r>
              <a:rPr dirty="0"/>
              <a:t>iriure</a:t>
            </a:r>
            <a:r>
              <a:rPr spc="60" dirty="0"/>
              <a:t> </a:t>
            </a:r>
            <a:r>
              <a:rPr dirty="0"/>
              <a:t>dolor</a:t>
            </a:r>
            <a:r>
              <a:rPr spc="55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/>
              <a:t>hendrerit</a:t>
            </a:r>
            <a:r>
              <a:rPr spc="60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/>
              <a:t>vulputate</a:t>
            </a:r>
            <a:r>
              <a:rPr spc="60" dirty="0"/>
              <a:t> </a:t>
            </a:r>
            <a:r>
              <a:rPr dirty="0"/>
              <a:t>velit</a:t>
            </a:r>
            <a:r>
              <a:rPr spc="55" dirty="0"/>
              <a:t> </a:t>
            </a:r>
            <a:r>
              <a:rPr spc="-20" dirty="0"/>
              <a:t>esse </a:t>
            </a:r>
            <a:r>
              <a:rPr dirty="0"/>
              <a:t>molestie</a:t>
            </a:r>
            <a:r>
              <a:rPr spc="35" dirty="0"/>
              <a:t> </a:t>
            </a:r>
            <a:r>
              <a:rPr dirty="0"/>
              <a:t>consequat,</a:t>
            </a:r>
            <a:r>
              <a:rPr spc="40" dirty="0"/>
              <a:t> </a:t>
            </a:r>
            <a:r>
              <a:rPr dirty="0"/>
              <a:t>vel</a:t>
            </a:r>
            <a:r>
              <a:rPr spc="35" dirty="0"/>
              <a:t> </a:t>
            </a:r>
            <a:r>
              <a:rPr dirty="0"/>
              <a:t>illum</a:t>
            </a:r>
            <a:r>
              <a:rPr spc="40" dirty="0"/>
              <a:t> </a:t>
            </a:r>
            <a:r>
              <a:rPr dirty="0"/>
              <a:t>dolore</a:t>
            </a:r>
            <a:r>
              <a:rPr spc="40" dirty="0"/>
              <a:t> </a:t>
            </a:r>
            <a:r>
              <a:rPr dirty="0"/>
              <a:t>eu</a:t>
            </a:r>
            <a:r>
              <a:rPr spc="35" dirty="0"/>
              <a:t> </a:t>
            </a:r>
            <a:r>
              <a:rPr dirty="0"/>
              <a:t>feugiat</a:t>
            </a:r>
            <a:r>
              <a:rPr spc="40" dirty="0"/>
              <a:t> </a:t>
            </a:r>
            <a:r>
              <a:rPr dirty="0" err="1"/>
              <a:t>nulla</a:t>
            </a:r>
            <a:r>
              <a:rPr spc="35" dirty="0"/>
              <a:t> </a:t>
            </a:r>
            <a:r>
              <a:rPr dirty="0" err="1"/>
              <a:t>facili</a:t>
            </a:r>
            <a:r>
              <a:rPr lang="en-US" dirty="0" err="1"/>
              <a:t>sis</a:t>
            </a:r>
            <a:r>
              <a:rPr lang="en-US" spc="40" dirty="0"/>
              <a:t> </a:t>
            </a:r>
            <a:r>
              <a:rPr lang="en-US" dirty="0"/>
              <a:t>at</a:t>
            </a:r>
            <a:r>
              <a:rPr lang="en-US" spc="40" dirty="0"/>
              <a:t> </a:t>
            </a:r>
            <a:r>
              <a:rPr lang="en-US" dirty="0" err="1"/>
              <a:t>vero</a:t>
            </a:r>
            <a:r>
              <a:rPr lang="en-US" spc="35" dirty="0"/>
              <a:t> </a:t>
            </a:r>
            <a:r>
              <a:rPr lang="en-US" dirty="0"/>
              <a:t>eros</a:t>
            </a:r>
            <a:r>
              <a:rPr lang="en-US" spc="40" dirty="0"/>
              <a:t> </a:t>
            </a:r>
            <a:r>
              <a:rPr lang="en-US" dirty="0"/>
              <a:t>et</a:t>
            </a:r>
            <a:r>
              <a:rPr lang="en-US" spc="35" dirty="0"/>
              <a:t> </a:t>
            </a:r>
            <a:r>
              <a:rPr lang="en-US" dirty="0" err="1"/>
              <a:t>accumsan</a:t>
            </a:r>
            <a:r>
              <a:rPr lang="en-US" spc="40" dirty="0"/>
              <a:t> </a:t>
            </a:r>
            <a:r>
              <a:rPr lang="en-US" spc="-25" dirty="0"/>
              <a:t>et </a:t>
            </a:r>
            <a:r>
              <a:rPr lang="en-US" dirty="0" err="1"/>
              <a:t>iusto</a:t>
            </a:r>
            <a:r>
              <a:rPr lang="en-US" spc="90" dirty="0"/>
              <a:t> </a:t>
            </a:r>
            <a:r>
              <a:rPr lang="en-US" dirty="0" err="1"/>
              <a:t>odio</a:t>
            </a:r>
            <a:r>
              <a:rPr lang="en-US" spc="95" dirty="0"/>
              <a:t> </a:t>
            </a:r>
            <a:r>
              <a:rPr lang="en-US" dirty="0" err="1"/>
              <a:t>dignissim</a:t>
            </a:r>
            <a:r>
              <a:rPr lang="en-US" spc="95" dirty="0"/>
              <a:t> </a:t>
            </a:r>
            <a:r>
              <a:rPr lang="en-US" dirty="0"/>
              <a:t>qui</a:t>
            </a:r>
            <a:r>
              <a:rPr lang="en-US" spc="90" dirty="0"/>
              <a:t> </a:t>
            </a:r>
            <a:r>
              <a:rPr lang="en-US" spc="-10" dirty="0" err="1"/>
              <a:t>blandit</a:t>
            </a:r>
            <a:endParaRPr lang="en-US" spc="-10" dirty="0"/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dirty="0"/>
              <a:t>Lorem</a:t>
            </a:r>
            <a:r>
              <a:rPr spc="65" dirty="0"/>
              <a:t> </a:t>
            </a:r>
            <a:r>
              <a:rPr dirty="0"/>
              <a:t>ipsum</a:t>
            </a:r>
            <a:r>
              <a:rPr spc="65" dirty="0"/>
              <a:t> </a:t>
            </a:r>
            <a:r>
              <a:rPr dirty="0"/>
              <a:t>dolor</a:t>
            </a:r>
            <a:r>
              <a:rPr spc="70" dirty="0"/>
              <a:t> </a:t>
            </a:r>
            <a:r>
              <a:rPr dirty="0"/>
              <a:t>sit</a:t>
            </a:r>
            <a:r>
              <a:rPr spc="65" dirty="0"/>
              <a:t> </a:t>
            </a:r>
            <a:r>
              <a:rPr dirty="0" err="1"/>
              <a:t>amet</a:t>
            </a:r>
            <a:r>
              <a:rPr dirty="0"/>
              <a:t>,</a:t>
            </a:r>
            <a:r>
              <a:rPr spc="65" dirty="0"/>
              <a:t> </a:t>
            </a:r>
            <a:r>
              <a:rPr dirty="0" err="1"/>
              <a:t>consectetuer</a:t>
            </a:r>
            <a:r>
              <a:rPr spc="70" dirty="0"/>
              <a:t> </a:t>
            </a:r>
            <a:r>
              <a:rPr dirty="0" err="1"/>
              <a:t>adipiscing</a:t>
            </a:r>
            <a:r>
              <a:rPr spc="65" dirty="0"/>
              <a:t> </a:t>
            </a:r>
            <a:r>
              <a:rPr spc="-10" dirty="0" err="1"/>
              <a:t>elit</a:t>
            </a:r>
            <a:r>
              <a:rPr spc="-10" dirty="0"/>
              <a:t>,</a:t>
            </a:r>
            <a:r>
              <a:rPr spc="70" dirty="0"/>
              <a:t> </a:t>
            </a:r>
            <a:r>
              <a:rPr dirty="0"/>
              <a:t>sed</a:t>
            </a:r>
            <a:r>
              <a:rPr spc="65" dirty="0"/>
              <a:t> </a:t>
            </a:r>
            <a:r>
              <a:rPr dirty="0"/>
              <a:t>diam</a:t>
            </a:r>
            <a:r>
              <a:rPr spc="65" dirty="0"/>
              <a:t> </a:t>
            </a:r>
            <a:r>
              <a:rPr dirty="0" err="1"/>
              <a:t>nonummy</a:t>
            </a:r>
            <a:r>
              <a:rPr spc="70" dirty="0"/>
              <a:t> </a:t>
            </a:r>
            <a:r>
              <a:rPr spc="-20" dirty="0" err="1"/>
              <a:t>nibh</a:t>
            </a:r>
            <a:r>
              <a:rPr spc="-20" dirty="0"/>
              <a:t> </a:t>
            </a:r>
            <a:r>
              <a:rPr dirty="0" err="1"/>
              <a:t>euismod</a:t>
            </a:r>
            <a:r>
              <a:rPr spc="45" dirty="0"/>
              <a:t> </a:t>
            </a:r>
            <a:r>
              <a:rPr dirty="0" err="1"/>
              <a:t>tincidunt</a:t>
            </a:r>
            <a:r>
              <a:rPr spc="45" dirty="0"/>
              <a:t> </a:t>
            </a:r>
            <a:r>
              <a:rPr dirty="0" err="1"/>
              <a:t>ut</a:t>
            </a:r>
            <a:r>
              <a:rPr spc="50" dirty="0"/>
              <a:t> </a:t>
            </a:r>
            <a:r>
              <a:rPr dirty="0" err="1"/>
              <a:t>laoreet</a:t>
            </a:r>
            <a:r>
              <a:rPr spc="45" dirty="0"/>
              <a:t> </a:t>
            </a:r>
            <a:r>
              <a:rPr dirty="0"/>
              <a:t>dolore</a:t>
            </a:r>
            <a:r>
              <a:rPr spc="50" dirty="0"/>
              <a:t> </a:t>
            </a:r>
            <a:r>
              <a:rPr dirty="0"/>
              <a:t>magna</a:t>
            </a:r>
            <a:r>
              <a:rPr spc="45" dirty="0"/>
              <a:t> </a:t>
            </a:r>
            <a:r>
              <a:rPr dirty="0" err="1"/>
              <a:t>aliquam</a:t>
            </a:r>
            <a:r>
              <a:rPr spc="50" dirty="0"/>
              <a:t> </a:t>
            </a:r>
            <a:r>
              <a:rPr dirty="0" err="1"/>
              <a:t>erat</a:t>
            </a:r>
            <a:r>
              <a:rPr spc="45" dirty="0"/>
              <a:t> </a:t>
            </a:r>
            <a:r>
              <a:rPr dirty="0" err="1"/>
              <a:t>volutpat</a:t>
            </a:r>
            <a:r>
              <a:rPr dirty="0"/>
              <a:t>.</a:t>
            </a:r>
            <a:r>
              <a:rPr spc="50" dirty="0"/>
              <a:t> </a:t>
            </a:r>
            <a:r>
              <a:rPr dirty="0"/>
              <a:t>Ut</a:t>
            </a:r>
            <a:r>
              <a:rPr spc="45" dirty="0"/>
              <a:t> </a:t>
            </a:r>
            <a:r>
              <a:rPr dirty="0" err="1"/>
              <a:t>wisi</a:t>
            </a:r>
            <a:r>
              <a:rPr spc="45" dirty="0"/>
              <a:t> </a:t>
            </a:r>
            <a:r>
              <a:rPr dirty="0" err="1"/>
              <a:t>enim</a:t>
            </a:r>
            <a:r>
              <a:rPr spc="50" dirty="0"/>
              <a:t> </a:t>
            </a:r>
            <a:r>
              <a:rPr dirty="0"/>
              <a:t>ad</a:t>
            </a:r>
            <a:r>
              <a:rPr spc="45" dirty="0"/>
              <a:t> </a:t>
            </a:r>
            <a:r>
              <a:rPr spc="-10" dirty="0"/>
              <a:t>minim </a:t>
            </a:r>
            <a:r>
              <a:rPr dirty="0" err="1"/>
              <a:t>veniam</a:t>
            </a:r>
            <a:r>
              <a:rPr dirty="0"/>
              <a:t>,</a:t>
            </a:r>
            <a:r>
              <a:rPr spc="55" dirty="0"/>
              <a:t> </a:t>
            </a:r>
            <a:r>
              <a:rPr dirty="0" err="1"/>
              <a:t>quis</a:t>
            </a:r>
            <a:r>
              <a:rPr spc="55" dirty="0"/>
              <a:t> </a:t>
            </a:r>
            <a:r>
              <a:rPr dirty="0" err="1"/>
              <a:t>nostrud</a:t>
            </a:r>
            <a:r>
              <a:rPr spc="60" dirty="0"/>
              <a:t> </a:t>
            </a:r>
            <a:r>
              <a:rPr dirty="0" err="1"/>
              <a:t>exerci</a:t>
            </a:r>
            <a:r>
              <a:rPr spc="55" dirty="0"/>
              <a:t> </a:t>
            </a:r>
            <a:r>
              <a:rPr dirty="0" err="1"/>
              <a:t>tation</a:t>
            </a:r>
            <a:r>
              <a:rPr spc="60" dirty="0"/>
              <a:t> </a:t>
            </a:r>
            <a:r>
              <a:rPr dirty="0" err="1"/>
              <a:t>ullamcorper</a:t>
            </a:r>
            <a:r>
              <a:rPr spc="55" dirty="0"/>
              <a:t> </a:t>
            </a:r>
            <a:r>
              <a:rPr dirty="0" err="1"/>
              <a:t>suscipit</a:t>
            </a:r>
            <a:r>
              <a:rPr spc="60" dirty="0"/>
              <a:t> </a:t>
            </a:r>
            <a:r>
              <a:rPr dirty="0" err="1"/>
              <a:t>lobortis</a:t>
            </a:r>
            <a:r>
              <a:rPr spc="55" dirty="0"/>
              <a:t> </a:t>
            </a:r>
            <a:r>
              <a:rPr dirty="0" err="1"/>
              <a:t>nisl</a:t>
            </a:r>
            <a:r>
              <a:rPr spc="60" dirty="0"/>
              <a:t> </a:t>
            </a:r>
            <a:r>
              <a:rPr dirty="0" err="1"/>
              <a:t>ut</a:t>
            </a:r>
            <a:r>
              <a:rPr spc="55" dirty="0"/>
              <a:t> </a:t>
            </a:r>
            <a:r>
              <a:rPr dirty="0" err="1"/>
              <a:t>aliquip</a:t>
            </a:r>
            <a:r>
              <a:rPr spc="60" dirty="0"/>
              <a:t> </a:t>
            </a:r>
            <a:r>
              <a:rPr dirty="0"/>
              <a:t>ex</a:t>
            </a:r>
            <a:r>
              <a:rPr spc="55" dirty="0"/>
              <a:t> </a:t>
            </a:r>
            <a:r>
              <a:rPr spc="-25" dirty="0" err="1"/>
              <a:t>ea</a:t>
            </a:r>
            <a:r>
              <a:rPr spc="-25" dirty="0"/>
              <a:t> </a:t>
            </a:r>
            <a:r>
              <a:rPr dirty="0" err="1"/>
              <a:t>commodo</a:t>
            </a:r>
            <a:r>
              <a:rPr spc="55" dirty="0"/>
              <a:t> </a:t>
            </a:r>
            <a:r>
              <a:rPr dirty="0" err="1"/>
              <a:t>consequat</a:t>
            </a:r>
            <a:r>
              <a:rPr dirty="0"/>
              <a:t>.</a:t>
            </a:r>
            <a:r>
              <a:rPr spc="55" dirty="0"/>
              <a:t> </a:t>
            </a:r>
            <a:r>
              <a:rPr dirty="0"/>
              <a:t>Duis</a:t>
            </a:r>
            <a:r>
              <a:rPr spc="60" dirty="0"/>
              <a:t> </a:t>
            </a:r>
            <a:r>
              <a:rPr dirty="0"/>
              <a:t>autem</a:t>
            </a:r>
            <a:r>
              <a:rPr spc="55" dirty="0"/>
              <a:t> </a:t>
            </a:r>
            <a:r>
              <a:rPr dirty="0"/>
              <a:t>vel</a:t>
            </a:r>
            <a:r>
              <a:rPr spc="60" dirty="0"/>
              <a:t> </a:t>
            </a:r>
            <a:r>
              <a:rPr dirty="0" err="1"/>
              <a:t>eum</a:t>
            </a:r>
            <a:r>
              <a:rPr spc="55" dirty="0"/>
              <a:t> </a:t>
            </a:r>
            <a:r>
              <a:rPr dirty="0" err="1"/>
              <a:t>iriure</a:t>
            </a:r>
            <a:r>
              <a:rPr spc="60" dirty="0"/>
              <a:t> </a:t>
            </a:r>
            <a:r>
              <a:rPr dirty="0"/>
              <a:t>dolor</a:t>
            </a:r>
            <a:r>
              <a:rPr spc="55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 err="1"/>
              <a:t>hendrerit</a:t>
            </a:r>
            <a:r>
              <a:rPr spc="60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dirty="0" err="1"/>
              <a:t>vulputate</a:t>
            </a:r>
            <a:r>
              <a:rPr spc="60" dirty="0"/>
              <a:t> </a:t>
            </a:r>
            <a:r>
              <a:rPr dirty="0" err="1"/>
              <a:t>velit</a:t>
            </a:r>
            <a:r>
              <a:rPr spc="55" dirty="0"/>
              <a:t> </a:t>
            </a:r>
            <a:r>
              <a:rPr spc="-20" dirty="0" err="1"/>
              <a:t>esse</a:t>
            </a:r>
            <a:r>
              <a:rPr spc="-20" dirty="0"/>
              <a:t> </a:t>
            </a:r>
            <a:r>
              <a:rPr dirty="0" err="1"/>
              <a:t>molestie</a:t>
            </a:r>
            <a:r>
              <a:rPr spc="35" dirty="0"/>
              <a:t> </a:t>
            </a:r>
            <a:r>
              <a:rPr dirty="0" err="1"/>
              <a:t>consequat</a:t>
            </a:r>
            <a:r>
              <a:rPr dirty="0"/>
              <a:t>,</a:t>
            </a:r>
            <a:r>
              <a:rPr spc="40" dirty="0"/>
              <a:t> </a:t>
            </a:r>
            <a:r>
              <a:rPr dirty="0"/>
              <a:t>vel</a:t>
            </a:r>
            <a:r>
              <a:rPr spc="35" dirty="0"/>
              <a:t> </a:t>
            </a:r>
            <a:r>
              <a:rPr dirty="0"/>
              <a:t>illum</a:t>
            </a:r>
            <a:r>
              <a:rPr spc="40" dirty="0"/>
              <a:t> </a:t>
            </a:r>
            <a:r>
              <a:rPr dirty="0"/>
              <a:t>dolore</a:t>
            </a:r>
            <a:r>
              <a:rPr spc="40" dirty="0"/>
              <a:t> </a:t>
            </a:r>
            <a:r>
              <a:rPr dirty="0" err="1"/>
              <a:t>eu</a:t>
            </a:r>
            <a:r>
              <a:rPr spc="35" dirty="0"/>
              <a:t> </a:t>
            </a:r>
            <a:r>
              <a:rPr dirty="0" err="1"/>
              <a:t>feugiat</a:t>
            </a:r>
            <a:r>
              <a:rPr spc="40" dirty="0"/>
              <a:t> </a:t>
            </a:r>
            <a:r>
              <a:rPr dirty="0" err="1"/>
              <a:t>nulla</a:t>
            </a:r>
            <a:r>
              <a:rPr spc="35" dirty="0"/>
              <a:t> </a:t>
            </a:r>
            <a:r>
              <a:rPr dirty="0" err="1"/>
              <a:t>facilisis</a:t>
            </a:r>
            <a:r>
              <a:rPr spc="40" dirty="0"/>
              <a:t> </a:t>
            </a:r>
            <a:r>
              <a:rPr dirty="0"/>
              <a:t>at</a:t>
            </a:r>
            <a:r>
              <a:rPr spc="40" dirty="0"/>
              <a:t> </a:t>
            </a:r>
            <a:r>
              <a:rPr dirty="0" err="1"/>
              <a:t>vero</a:t>
            </a:r>
            <a:r>
              <a:rPr spc="35" dirty="0"/>
              <a:t> </a:t>
            </a:r>
            <a:r>
              <a:rPr dirty="0"/>
              <a:t>eros</a:t>
            </a:r>
            <a:r>
              <a:rPr spc="40" dirty="0"/>
              <a:t> </a:t>
            </a:r>
            <a:r>
              <a:rPr dirty="0"/>
              <a:t>et</a:t>
            </a:r>
            <a:r>
              <a:rPr spc="35" dirty="0"/>
              <a:t> </a:t>
            </a:r>
            <a:r>
              <a:rPr dirty="0" err="1"/>
              <a:t>accumsan</a:t>
            </a:r>
            <a:r>
              <a:rPr spc="40" dirty="0"/>
              <a:t> </a:t>
            </a:r>
            <a:r>
              <a:rPr spc="-25" dirty="0"/>
              <a:t>et </a:t>
            </a:r>
            <a:r>
              <a:rPr dirty="0" err="1"/>
              <a:t>iusto</a:t>
            </a:r>
            <a:r>
              <a:rPr spc="90" dirty="0"/>
              <a:t> </a:t>
            </a:r>
            <a:r>
              <a:rPr dirty="0" err="1"/>
              <a:t>odio</a:t>
            </a:r>
            <a:r>
              <a:rPr spc="95" dirty="0"/>
              <a:t> </a:t>
            </a:r>
            <a:r>
              <a:rPr dirty="0" err="1"/>
              <a:t>dignissim</a:t>
            </a:r>
            <a:r>
              <a:rPr spc="95" dirty="0"/>
              <a:t> </a:t>
            </a:r>
            <a:r>
              <a:rPr dirty="0"/>
              <a:t>qui</a:t>
            </a:r>
            <a:r>
              <a:rPr spc="90" dirty="0"/>
              <a:t> </a:t>
            </a:r>
            <a:r>
              <a:rPr spc="-10" dirty="0" err="1"/>
              <a:t>blandit</a:t>
            </a:r>
            <a:r>
              <a:rPr spc="-1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350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Century Gothic</vt:lpstr>
      <vt:lpstr>Office Theme</vt:lpstr>
      <vt:lpstr>MEETING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1</cp:revision>
  <dcterms:created xsi:type="dcterms:W3CDTF">2025-09-16T20:45:36Z</dcterms:created>
  <dcterms:modified xsi:type="dcterms:W3CDTF">2025-09-19T14:37:03Z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2025-07-28T00:00:00Z</vt:filetime>
  </property>
  <property fmtid="{D5CDD505-2E9C-101B-9397-08002B2CF9AE}" pid="3" name="LastSaved">
    <vt:filetime>2025-09-16T00:00:00Z</vt:filetime>
  </property>
  <property fmtid="{D5CDD505-2E9C-101B-9397-08002B2CF9AE}" pid="4" name="Producer">
    <vt:lpwstr>macOS Version 15.5 (Build 24F74) Quartz PDFContext</vt:lpwstr>
  </property>
</Properties>
</file>