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25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BF05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BF05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BF05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BF05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6440" y="5548985"/>
            <a:ext cx="7245984" cy="4509770"/>
          </a:xfrm>
          <a:custGeom>
            <a:avLst/>
            <a:gdLst/>
            <a:ahLst/>
            <a:cxnLst/>
            <a:rect l="l" t="t" r="r" b="b"/>
            <a:pathLst>
              <a:path w="7245984" h="4509770">
                <a:moveTo>
                  <a:pt x="7245959" y="0"/>
                </a:moveTo>
                <a:lnTo>
                  <a:pt x="0" y="0"/>
                </a:lnTo>
                <a:lnTo>
                  <a:pt x="0" y="4509414"/>
                </a:lnTo>
                <a:lnTo>
                  <a:pt x="7245959" y="4509414"/>
                </a:lnTo>
                <a:lnTo>
                  <a:pt x="7245959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10" y="5075428"/>
            <a:ext cx="7715389" cy="107357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17015" y="2241016"/>
            <a:ext cx="4967605" cy="15875"/>
          </a:xfrm>
          <a:custGeom>
            <a:avLst/>
            <a:gdLst/>
            <a:ahLst/>
            <a:cxnLst/>
            <a:rect l="l" t="t" r="r" b="b"/>
            <a:pathLst>
              <a:path w="4967605" h="15875">
                <a:moveTo>
                  <a:pt x="4967579" y="0"/>
                </a:moveTo>
                <a:lnTo>
                  <a:pt x="0" y="0"/>
                </a:lnTo>
                <a:lnTo>
                  <a:pt x="0" y="15354"/>
                </a:lnTo>
                <a:lnTo>
                  <a:pt x="4967579" y="15354"/>
                </a:lnTo>
                <a:lnTo>
                  <a:pt x="4967579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45274" y="3683133"/>
            <a:ext cx="427355" cy="859155"/>
          </a:xfrm>
          <a:custGeom>
            <a:avLst/>
            <a:gdLst/>
            <a:ahLst/>
            <a:cxnLst/>
            <a:rect l="l" t="t" r="r" b="b"/>
            <a:pathLst>
              <a:path w="427354" h="859154">
                <a:moveTo>
                  <a:pt x="364553" y="0"/>
                </a:moveTo>
                <a:lnTo>
                  <a:pt x="258825" y="0"/>
                </a:lnTo>
                <a:lnTo>
                  <a:pt x="263886" y="53439"/>
                </a:lnTo>
                <a:lnTo>
                  <a:pt x="259038" y="105864"/>
                </a:lnTo>
                <a:lnTo>
                  <a:pt x="244916" y="155063"/>
                </a:lnTo>
                <a:lnTo>
                  <a:pt x="222154" y="198829"/>
                </a:lnTo>
                <a:lnTo>
                  <a:pt x="191389" y="234950"/>
                </a:lnTo>
                <a:lnTo>
                  <a:pt x="145932" y="264517"/>
                </a:lnTo>
                <a:lnTo>
                  <a:pt x="96627" y="275586"/>
                </a:lnTo>
                <a:lnTo>
                  <a:pt x="46856" y="268011"/>
                </a:lnTo>
                <a:lnTo>
                  <a:pt x="0" y="241642"/>
                </a:lnTo>
                <a:lnTo>
                  <a:pt x="0" y="859002"/>
                </a:lnTo>
                <a:lnTo>
                  <a:pt x="427125" y="859002"/>
                </a:lnTo>
                <a:lnTo>
                  <a:pt x="427125" y="517901"/>
                </a:lnTo>
                <a:lnTo>
                  <a:pt x="418551" y="509166"/>
                </a:lnTo>
                <a:lnTo>
                  <a:pt x="393946" y="469829"/>
                </a:lnTo>
                <a:lnTo>
                  <a:pt x="376343" y="424403"/>
                </a:lnTo>
                <a:lnTo>
                  <a:pt x="366344" y="374550"/>
                </a:lnTo>
                <a:lnTo>
                  <a:pt x="364553" y="321932"/>
                </a:lnTo>
                <a:lnTo>
                  <a:pt x="364553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1522" y="3590246"/>
            <a:ext cx="223926" cy="2237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67239" y="4133754"/>
            <a:ext cx="240322" cy="24033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018947" y="2735922"/>
            <a:ext cx="577215" cy="748030"/>
          </a:xfrm>
          <a:custGeom>
            <a:avLst/>
            <a:gdLst/>
            <a:ahLst/>
            <a:cxnLst/>
            <a:rect l="l" t="t" r="r" b="b"/>
            <a:pathLst>
              <a:path w="577215" h="748029">
                <a:moveTo>
                  <a:pt x="312077" y="156108"/>
                </a:moveTo>
                <a:lnTo>
                  <a:pt x="304114" y="106781"/>
                </a:lnTo>
                <a:lnTo>
                  <a:pt x="281952" y="63931"/>
                </a:lnTo>
                <a:lnTo>
                  <a:pt x="248158" y="30137"/>
                </a:lnTo>
                <a:lnTo>
                  <a:pt x="205308" y="7962"/>
                </a:lnTo>
                <a:lnTo>
                  <a:pt x="155968" y="0"/>
                </a:lnTo>
                <a:lnTo>
                  <a:pt x="106654" y="7962"/>
                </a:lnTo>
                <a:lnTo>
                  <a:pt x="63842" y="30137"/>
                </a:lnTo>
                <a:lnTo>
                  <a:pt x="30086" y="63931"/>
                </a:lnTo>
                <a:lnTo>
                  <a:pt x="7950" y="106781"/>
                </a:lnTo>
                <a:lnTo>
                  <a:pt x="0" y="156108"/>
                </a:lnTo>
                <a:lnTo>
                  <a:pt x="7950" y="205435"/>
                </a:lnTo>
                <a:lnTo>
                  <a:pt x="30086" y="248297"/>
                </a:lnTo>
                <a:lnTo>
                  <a:pt x="63842" y="282092"/>
                </a:lnTo>
                <a:lnTo>
                  <a:pt x="106654" y="304253"/>
                </a:lnTo>
                <a:lnTo>
                  <a:pt x="155968" y="312216"/>
                </a:lnTo>
                <a:lnTo>
                  <a:pt x="205308" y="304253"/>
                </a:lnTo>
                <a:lnTo>
                  <a:pt x="248158" y="282092"/>
                </a:lnTo>
                <a:lnTo>
                  <a:pt x="281952" y="248297"/>
                </a:lnTo>
                <a:lnTo>
                  <a:pt x="304114" y="205435"/>
                </a:lnTo>
                <a:lnTo>
                  <a:pt x="312077" y="156108"/>
                </a:lnTo>
                <a:close/>
              </a:path>
              <a:path w="577215" h="748029">
                <a:moveTo>
                  <a:pt x="576821" y="83527"/>
                </a:moveTo>
                <a:lnTo>
                  <a:pt x="366674" y="83527"/>
                </a:lnTo>
                <a:lnTo>
                  <a:pt x="381850" y="127711"/>
                </a:lnTo>
                <a:lnTo>
                  <a:pt x="387832" y="172440"/>
                </a:lnTo>
                <a:lnTo>
                  <a:pt x="384937" y="216268"/>
                </a:lnTo>
                <a:lnTo>
                  <a:pt x="373507" y="257721"/>
                </a:lnTo>
                <a:lnTo>
                  <a:pt x="353847" y="295338"/>
                </a:lnTo>
                <a:lnTo>
                  <a:pt x="326275" y="327660"/>
                </a:lnTo>
                <a:lnTo>
                  <a:pt x="273126" y="362089"/>
                </a:lnTo>
                <a:lnTo>
                  <a:pt x="220878" y="376428"/>
                </a:lnTo>
                <a:lnTo>
                  <a:pt x="178892" y="378612"/>
                </a:lnTo>
                <a:lnTo>
                  <a:pt x="156527" y="376593"/>
                </a:lnTo>
                <a:lnTo>
                  <a:pt x="157594" y="440702"/>
                </a:lnTo>
                <a:lnTo>
                  <a:pt x="165849" y="500100"/>
                </a:lnTo>
                <a:lnTo>
                  <a:pt x="180263" y="554291"/>
                </a:lnTo>
                <a:lnTo>
                  <a:pt x="199796" y="602805"/>
                </a:lnTo>
                <a:lnTo>
                  <a:pt x="223418" y="645172"/>
                </a:lnTo>
                <a:lnTo>
                  <a:pt x="250101" y="680910"/>
                </a:lnTo>
                <a:lnTo>
                  <a:pt x="278803" y="709536"/>
                </a:lnTo>
                <a:lnTo>
                  <a:pt x="338124" y="743546"/>
                </a:lnTo>
                <a:lnTo>
                  <a:pt x="366674" y="747979"/>
                </a:lnTo>
                <a:lnTo>
                  <a:pt x="395224" y="743546"/>
                </a:lnTo>
                <a:lnTo>
                  <a:pt x="454545" y="709536"/>
                </a:lnTo>
                <a:lnTo>
                  <a:pt x="483247" y="680910"/>
                </a:lnTo>
                <a:lnTo>
                  <a:pt x="509917" y="645172"/>
                </a:lnTo>
                <a:lnTo>
                  <a:pt x="533552" y="602805"/>
                </a:lnTo>
                <a:lnTo>
                  <a:pt x="553085" y="554291"/>
                </a:lnTo>
                <a:lnTo>
                  <a:pt x="567499" y="500100"/>
                </a:lnTo>
                <a:lnTo>
                  <a:pt x="575754" y="440702"/>
                </a:lnTo>
                <a:lnTo>
                  <a:pt x="576821" y="376593"/>
                </a:lnTo>
                <a:lnTo>
                  <a:pt x="576821" y="83527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41315" y="4209044"/>
            <a:ext cx="414020" cy="333375"/>
          </a:xfrm>
          <a:custGeom>
            <a:avLst/>
            <a:gdLst/>
            <a:ahLst/>
            <a:cxnLst/>
            <a:rect l="l" t="t" r="r" b="b"/>
            <a:pathLst>
              <a:path w="414020" h="333375">
                <a:moveTo>
                  <a:pt x="55880" y="0"/>
                </a:moveTo>
                <a:lnTo>
                  <a:pt x="0" y="0"/>
                </a:lnTo>
                <a:lnTo>
                  <a:pt x="0" y="333082"/>
                </a:lnTo>
                <a:lnTo>
                  <a:pt x="413880" y="333082"/>
                </a:lnTo>
                <a:lnTo>
                  <a:pt x="413880" y="185496"/>
                </a:lnTo>
                <a:lnTo>
                  <a:pt x="366480" y="212295"/>
                </a:lnTo>
                <a:lnTo>
                  <a:pt x="316604" y="228142"/>
                </a:lnTo>
                <a:lnTo>
                  <a:pt x="266168" y="233211"/>
                </a:lnTo>
                <a:lnTo>
                  <a:pt x="217087" y="227677"/>
                </a:lnTo>
                <a:lnTo>
                  <a:pt x="171278" y="211713"/>
                </a:lnTo>
                <a:lnTo>
                  <a:pt x="130657" y="185496"/>
                </a:lnTo>
                <a:lnTo>
                  <a:pt x="85122" y="130000"/>
                </a:lnTo>
                <a:lnTo>
                  <a:pt x="63017" y="72331"/>
                </a:lnTo>
                <a:lnTo>
                  <a:pt x="56037" y="24870"/>
                </a:lnTo>
                <a:lnTo>
                  <a:pt x="5588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64827" y="2012289"/>
            <a:ext cx="420370" cy="664845"/>
          </a:xfrm>
          <a:custGeom>
            <a:avLst/>
            <a:gdLst/>
            <a:ahLst/>
            <a:cxnLst/>
            <a:rect l="l" t="t" r="r" b="b"/>
            <a:pathLst>
              <a:path w="420370" h="664844">
                <a:moveTo>
                  <a:pt x="210146" y="0"/>
                </a:moveTo>
                <a:lnTo>
                  <a:pt x="0" y="0"/>
                </a:lnTo>
                <a:lnTo>
                  <a:pt x="0" y="293065"/>
                </a:lnTo>
                <a:lnTo>
                  <a:pt x="1064" y="357177"/>
                </a:lnTo>
                <a:lnTo>
                  <a:pt x="9320" y="416570"/>
                </a:lnTo>
                <a:lnTo>
                  <a:pt x="23734" y="470764"/>
                </a:lnTo>
                <a:lnTo>
                  <a:pt x="43271" y="519283"/>
                </a:lnTo>
                <a:lnTo>
                  <a:pt x="66897" y="561649"/>
                </a:lnTo>
                <a:lnTo>
                  <a:pt x="93576" y="597383"/>
                </a:lnTo>
                <a:lnTo>
                  <a:pt x="122276" y="626009"/>
                </a:lnTo>
                <a:lnTo>
                  <a:pt x="181595" y="660020"/>
                </a:lnTo>
                <a:lnTo>
                  <a:pt x="210146" y="664451"/>
                </a:lnTo>
                <a:lnTo>
                  <a:pt x="238697" y="660020"/>
                </a:lnTo>
                <a:lnTo>
                  <a:pt x="298015" y="626009"/>
                </a:lnTo>
                <a:lnTo>
                  <a:pt x="326713" y="597383"/>
                </a:lnTo>
                <a:lnTo>
                  <a:pt x="353391" y="561649"/>
                </a:lnTo>
                <a:lnTo>
                  <a:pt x="377016" y="519283"/>
                </a:lnTo>
                <a:lnTo>
                  <a:pt x="396553" y="470764"/>
                </a:lnTo>
                <a:lnTo>
                  <a:pt x="410968" y="416570"/>
                </a:lnTo>
                <a:lnTo>
                  <a:pt x="419226" y="357177"/>
                </a:lnTo>
                <a:lnTo>
                  <a:pt x="420293" y="293065"/>
                </a:lnTo>
                <a:lnTo>
                  <a:pt x="397924" y="295086"/>
                </a:lnTo>
                <a:lnTo>
                  <a:pt x="355936" y="292901"/>
                </a:lnTo>
                <a:lnTo>
                  <a:pt x="303689" y="278565"/>
                </a:lnTo>
                <a:lnTo>
                  <a:pt x="250545" y="244132"/>
                </a:lnTo>
                <a:lnTo>
                  <a:pt x="222977" y="211811"/>
                </a:lnTo>
                <a:lnTo>
                  <a:pt x="203315" y="174195"/>
                </a:lnTo>
                <a:lnTo>
                  <a:pt x="191879" y="132743"/>
                </a:lnTo>
                <a:lnTo>
                  <a:pt x="188991" y="88919"/>
                </a:lnTo>
                <a:lnTo>
                  <a:pt x="194973" y="44184"/>
                </a:lnTo>
                <a:lnTo>
                  <a:pt x="210146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77901" y="809434"/>
            <a:ext cx="577215" cy="748030"/>
          </a:xfrm>
          <a:custGeom>
            <a:avLst/>
            <a:gdLst/>
            <a:ahLst/>
            <a:cxnLst/>
            <a:rect l="l" t="t" r="r" b="b"/>
            <a:pathLst>
              <a:path w="577215" h="748030">
                <a:moveTo>
                  <a:pt x="420306" y="371386"/>
                </a:moveTo>
                <a:lnTo>
                  <a:pt x="419239" y="307276"/>
                </a:lnTo>
                <a:lnTo>
                  <a:pt x="410984" y="247878"/>
                </a:lnTo>
                <a:lnTo>
                  <a:pt x="396570" y="193687"/>
                </a:lnTo>
                <a:lnTo>
                  <a:pt x="377024" y="145173"/>
                </a:lnTo>
                <a:lnTo>
                  <a:pt x="353402" y="102806"/>
                </a:lnTo>
                <a:lnTo>
                  <a:pt x="326732" y="67068"/>
                </a:lnTo>
                <a:lnTo>
                  <a:pt x="298030" y="38442"/>
                </a:lnTo>
                <a:lnTo>
                  <a:pt x="238709" y="4432"/>
                </a:lnTo>
                <a:lnTo>
                  <a:pt x="210159" y="0"/>
                </a:lnTo>
                <a:lnTo>
                  <a:pt x="181610" y="4432"/>
                </a:lnTo>
                <a:lnTo>
                  <a:pt x="122288" y="38442"/>
                </a:lnTo>
                <a:lnTo>
                  <a:pt x="93586" y="67068"/>
                </a:lnTo>
                <a:lnTo>
                  <a:pt x="66903" y="102806"/>
                </a:lnTo>
                <a:lnTo>
                  <a:pt x="43281" y="145173"/>
                </a:lnTo>
                <a:lnTo>
                  <a:pt x="23736" y="193687"/>
                </a:lnTo>
                <a:lnTo>
                  <a:pt x="9321" y="247878"/>
                </a:lnTo>
                <a:lnTo>
                  <a:pt x="1066" y="307276"/>
                </a:lnTo>
                <a:lnTo>
                  <a:pt x="0" y="371386"/>
                </a:lnTo>
                <a:lnTo>
                  <a:pt x="0" y="664451"/>
                </a:lnTo>
                <a:lnTo>
                  <a:pt x="210159" y="664451"/>
                </a:lnTo>
                <a:lnTo>
                  <a:pt x="194983" y="620268"/>
                </a:lnTo>
                <a:lnTo>
                  <a:pt x="189001" y="575538"/>
                </a:lnTo>
                <a:lnTo>
                  <a:pt x="191897" y="531710"/>
                </a:lnTo>
                <a:lnTo>
                  <a:pt x="203327" y="490258"/>
                </a:lnTo>
                <a:lnTo>
                  <a:pt x="222986" y="452640"/>
                </a:lnTo>
                <a:lnTo>
                  <a:pt x="250558" y="420319"/>
                </a:lnTo>
                <a:lnTo>
                  <a:pt x="303707" y="385889"/>
                </a:lnTo>
                <a:lnTo>
                  <a:pt x="355955" y="371551"/>
                </a:lnTo>
                <a:lnTo>
                  <a:pt x="397941" y="369366"/>
                </a:lnTo>
                <a:lnTo>
                  <a:pt x="420306" y="371386"/>
                </a:lnTo>
                <a:close/>
              </a:path>
              <a:path w="577215" h="748030">
                <a:moveTo>
                  <a:pt x="576834" y="591870"/>
                </a:moveTo>
                <a:lnTo>
                  <a:pt x="568883" y="542544"/>
                </a:lnTo>
                <a:lnTo>
                  <a:pt x="546760" y="499681"/>
                </a:lnTo>
                <a:lnTo>
                  <a:pt x="513003" y="465886"/>
                </a:lnTo>
                <a:lnTo>
                  <a:pt x="470179" y="443725"/>
                </a:lnTo>
                <a:lnTo>
                  <a:pt x="420865" y="435762"/>
                </a:lnTo>
                <a:lnTo>
                  <a:pt x="371538" y="443725"/>
                </a:lnTo>
                <a:lnTo>
                  <a:pt x="328688" y="465886"/>
                </a:lnTo>
                <a:lnTo>
                  <a:pt x="294894" y="499681"/>
                </a:lnTo>
                <a:lnTo>
                  <a:pt x="272719" y="542544"/>
                </a:lnTo>
                <a:lnTo>
                  <a:pt x="264756" y="591870"/>
                </a:lnTo>
                <a:lnTo>
                  <a:pt x="272719" y="641197"/>
                </a:lnTo>
                <a:lnTo>
                  <a:pt x="294894" y="684047"/>
                </a:lnTo>
                <a:lnTo>
                  <a:pt x="328688" y="717842"/>
                </a:lnTo>
                <a:lnTo>
                  <a:pt x="371538" y="740016"/>
                </a:lnTo>
                <a:lnTo>
                  <a:pt x="420865" y="747979"/>
                </a:lnTo>
                <a:lnTo>
                  <a:pt x="470179" y="740016"/>
                </a:lnTo>
                <a:lnTo>
                  <a:pt x="513003" y="717842"/>
                </a:lnTo>
                <a:lnTo>
                  <a:pt x="546760" y="684047"/>
                </a:lnTo>
                <a:lnTo>
                  <a:pt x="568883" y="641197"/>
                </a:lnTo>
                <a:lnTo>
                  <a:pt x="576834" y="59187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88572" y="1616584"/>
            <a:ext cx="420370" cy="664845"/>
          </a:xfrm>
          <a:custGeom>
            <a:avLst/>
            <a:gdLst/>
            <a:ahLst/>
            <a:cxnLst/>
            <a:rect l="l" t="t" r="r" b="b"/>
            <a:pathLst>
              <a:path w="420370" h="664844">
                <a:moveTo>
                  <a:pt x="210146" y="0"/>
                </a:moveTo>
                <a:lnTo>
                  <a:pt x="151960" y="17403"/>
                </a:lnTo>
                <a:lnTo>
                  <a:pt x="93576" y="67067"/>
                </a:lnTo>
                <a:lnTo>
                  <a:pt x="66897" y="102801"/>
                </a:lnTo>
                <a:lnTo>
                  <a:pt x="43271" y="145167"/>
                </a:lnTo>
                <a:lnTo>
                  <a:pt x="23734" y="193686"/>
                </a:lnTo>
                <a:lnTo>
                  <a:pt x="9320" y="247881"/>
                </a:lnTo>
                <a:lnTo>
                  <a:pt x="1064" y="307273"/>
                </a:lnTo>
                <a:lnTo>
                  <a:pt x="0" y="371386"/>
                </a:lnTo>
                <a:lnTo>
                  <a:pt x="22369" y="369364"/>
                </a:lnTo>
                <a:lnTo>
                  <a:pt x="64357" y="371549"/>
                </a:lnTo>
                <a:lnTo>
                  <a:pt x="116603" y="385886"/>
                </a:lnTo>
                <a:lnTo>
                  <a:pt x="169748" y="420319"/>
                </a:lnTo>
                <a:lnTo>
                  <a:pt x="197316" y="452639"/>
                </a:lnTo>
                <a:lnTo>
                  <a:pt x="216978" y="490256"/>
                </a:lnTo>
                <a:lnTo>
                  <a:pt x="228414" y="531707"/>
                </a:lnTo>
                <a:lnTo>
                  <a:pt x="231301" y="575532"/>
                </a:lnTo>
                <a:lnTo>
                  <a:pt x="225319" y="620267"/>
                </a:lnTo>
                <a:lnTo>
                  <a:pt x="210146" y="664451"/>
                </a:lnTo>
                <a:lnTo>
                  <a:pt x="420293" y="664451"/>
                </a:lnTo>
                <a:lnTo>
                  <a:pt x="420293" y="371386"/>
                </a:lnTo>
                <a:lnTo>
                  <a:pt x="419229" y="307273"/>
                </a:lnTo>
                <a:lnTo>
                  <a:pt x="410973" y="247881"/>
                </a:lnTo>
                <a:lnTo>
                  <a:pt x="396559" y="193686"/>
                </a:lnTo>
                <a:lnTo>
                  <a:pt x="377022" y="145167"/>
                </a:lnTo>
                <a:lnTo>
                  <a:pt x="353396" y="102801"/>
                </a:lnTo>
                <a:lnTo>
                  <a:pt x="326716" y="67067"/>
                </a:lnTo>
                <a:lnTo>
                  <a:pt x="298017" y="38442"/>
                </a:lnTo>
                <a:lnTo>
                  <a:pt x="238698" y="4430"/>
                </a:lnTo>
                <a:lnTo>
                  <a:pt x="210146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26465" y="5674664"/>
            <a:ext cx="1235710" cy="1763395"/>
          </a:xfrm>
          <a:custGeom>
            <a:avLst/>
            <a:gdLst/>
            <a:ahLst/>
            <a:cxnLst/>
            <a:rect l="l" t="t" r="r" b="b"/>
            <a:pathLst>
              <a:path w="1235710" h="1763395">
                <a:moveTo>
                  <a:pt x="1117269" y="0"/>
                </a:moveTo>
                <a:lnTo>
                  <a:pt x="0" y="0"/>
                </a:lnTo>
                <a:lnTo>
                  <a:pt x="0" y="549008"/>
                </a:lnTo>
                <a:lnTo>
                  <a:pt x="15227" y="543191"/>
                </a:lnTo>
                <a:lnTo>
                  <a:pt x="42532" y="535305"/>
                </a:lnTo>
                <a:lnTo>
                  <a:pt x="79743" y="528904"/>
                </a:lnTo>
                <a:lnTo>
                  <a:pt x="124714" y="527545"/>
                </a:lnTo>
                <a:lnTo>
                  <a:pt x="175298" y="534797"/>
                </a:lnTo>
                <a:lnTo>
                  <a:pt x="229323" y="554177"/>
                </a:lnTo>
                <a:lnTo>
                  <a:pt x="284657" y="589280"/>
                </a:lnTo>
                <a:lnTo>
                  <a:pt x="317957" y="619861"/>
                </a:lnTo>
                <a:lnTo>
                  <a:pt x="347751" y="655281"/>
                </a:lnTo>
                <a:lnTo>
                  <a:pt x="373862" y="695020"/>
                </a:lnTo>
                <a:lnTo>
                  <a:pt x="396087" y="738543"/>
                </a:lnTo>
                <a:lnTo>
                  <a:pt x="414235" y="785355"/>
                </a:lnTo>
                <a:lnTo>
                  <a:pt x="428117" y="834898"/>
                </a:lnTo>
                <a:lnTo>
                  <a:pt x="437540" y="886663"/>
                </a:lnTo>
                <a:lnTo>
                  <a:pt x="442302" y="940130"/>
                </a:lnTo>
                <a:lnTo>
                  <a:pt x="442214" y="1590878"/>
                </a:lnTo>
                <a:lnTo>
                  <a:pt x="638060" y="1590878"/>
                </a:lnTo>
                <a:lnTo>
                  <a:pt x="630986" y="1541373"/>
                </a:lnTo>
                <a:lnTo>
                  <a:pt x="628650" y="1491856"/>
                </a:lnTo>
                <a:lnTo>
                  <a:pt x="630910" y="1442821"/>
                </a:lnTo>
                <a:lnTo>
                  <a:pt x="637603" y="1394764"/>
                </a:lnTo>
                <a:lnTo>
                  <a:pt x="648589" y="1348219"/>
                </a:lnTo>
                <a:lnTo>
                  <a:pt x="663714" y="1303667"/>
                </a:lnTo>
                <a:lnTo>
                  <a:pt x="682853" y="1261643"/>
                </a:lnTo>
                <a:lnTo>
                  <a:pt x="705853" y="1222641"/>
                </a:lnTo>
                <a:lnTo>
                  <a:pt x="732548" y="1187170"/>
                </a:lnTo>
                <a:lnTo>
                  <a:pt x="762812" y="1155738"/>
                </a:lnTo>
                <a:lnTo>
                  <a:pt x="803656" y="1124038"/>
                </a:lnTo>
                <a:lnTo>
                  <a:pt x="847051" y="1100899"/>
                </a:lnTo>
                <a:lnTo>
                  <a:pt x="892213" y="1086332"/>
                </a:lnTo>
                <a:lnTo>
                  <a:pt x="938364" y="1080389"/>
                </a:lnTo>
                <a:lnTo>
                  <a:pt x="984732" y="1083081"/>
                </a:lnTo>
                <a:lnTo>
                  <a:pt x="1030516" y="1094435"/>
                </a:lnTo>
                <a:lnTo>
                  <a:pt x="1074953" y="1114488"/>
                </a:lnTo>
                <a:lnTo>
                  <a:pt x="1117269" y="1143279"/>
                </a:lnTo>
                <a:lnTo>
                  <a:pt x="1117269" y="0"/>
                </a:lnTo>
                <a:close/>
              </a:path>
              <a:path w="1235710" h="1763395">
                <a:moveTo>
                  <a:pt x="1235316" y="1555584"/>
                </a:moveTo>
                <a:lnTo>
                  <a:pt x="1229842" y="1508036"/>
                </a:lnTo>
                <a:lnTo>
                  <a:pt x="1214234" y="1464411"/>
                </a:lnTo>
                <a:lnTo>
                  <a:pt x="1189748" y="1425917"/>
                </a:lnTo>
                <a:lnTo>
                  <a:pt x="1157630" y="1393825"/>
                </a:lnTo>
                <a:lnTo>
                  <a:pt x="1119111" y="1369364"/>
                </a:lnTo>
                <a:lnTo>
                  <a:pt x="1075461" y="1353781"/>
                </a:lnTo>
                <a:lnTo>
                  <a:pt x="1027912" y="1348308"/>
                </a:lnTo>
                <a:lnTo>
                  <a:pt x="980414" y="1353781"/>
                </a:lnTo>
                <a:lnTo>
                  <a:pt x="936802" y="1369364"/>
                </a:lnTo>
                <a:lnTo>
                  <a:pt x="898309" y="1393825"/>
                </a:lnTo>
                <a:lnTo>
                  <a:pt x="866203" y="1425917"/>
                </a:lnTo>
                <a:lnTo>
                  <a:pt x="841730" y="1464411"/>
                </a:lnTo>
                <a:lnTo>
                  <a:pt x="826122" y="1508036"/>
                </a:lnTo>
                <a:lnTo>
                  <a:pt x="820648" y="1555584"/>
                </a:lnTo>
                <a:lnTo>
                  <a:pt x="826122" y="1603121"/>
                </a:lnTo>
                <a:lnTo>
                  <a:pt x="841730" y="1646758"/>
                </a:lnTo>
                <a:lnTo>
                  <a:pt x="866203" y="1685251"/>
                </a:lnTo>
                <a:lnTo>
                  <a:pt x="898309" y="1717344"/>
                </a:lnTo>
                <a:lnTo>
                  <a:pt x="936802" y="1741805"/>
                </a:lnTo>
                <a:lnTo>
                  <a:pt x="980414" y="1757387"/>
                </a:lnTo>
                <a:lnTo>
                  <a:pt x="1027912" y="1762861"/>
                </a:lnTo>
                <a:lnTo>
                  <a:pt x="1075461" y="1757387"/>
                </a:lnTo>
                <a:lnTo>
                  <a:pt x="1119111" y="1741805"/>
                </a:lnTo>
                <a:lnTo>
                  <a:pt x="1157630" y="1717344"/>
                </a:lnTo>
                <a:lnTo>
                  <a:pt x="1189748" y="1685251"/>
                </a:lnTo>
                <a:lnTo>
                  <a:pt x="1214234" y="1646758"/>
                </a:lnTo>
                <a:lnTo>
                  <a:pt x="1229842" y="1603121"/>
                </a:lnTo>
                <a:lnTo>
                  <a:pt x="1235316" y="1555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98792" y="5985786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69" h="445770">
                <a:moveTo>
                  <a:pt x="222618" y="0"/>
                </a:moveTo>
                <a:lnTo>
                  <a:pt x="177760" y="4523"/>
                </a:lnTo>
                <a:lnTo>
                  <a:pt x="135975" y="17498"/>
                </a:lnTo>
                <a:lnTo>
                  <a:pt x="98161" y="38026"/>
                </a:lnTo>
                <a:lnTo>
                  <a:pt x="65212" y="65212"/>
                </a:lnTo>
                <a:lnTo>
                  <a:pt x="38026" y="98161"/>
                </a:lnTo>
                <a:lnTo>
                  <a:pt x="17498" y="135975"/>
                </a:lnTo>
                <a:lnTo>
                  <a:pt x="4523" y="177760"/>
                </a:lnTo>
                <a:lnTo>
                  <a:pt x="0" y="222618"/>
                </a:lnTo>
                <a:lnTo>
                  <a:pt x="4523" y="267476"/>
                </a:lnTo>
                <a:lnTo>
                  <a:pt x="17498" y="309260"/>
                </a:lnTo>
                <a:lnTo>
                  <a:pt x="38026" y="347075"/>
                </a:lnTo>
                <a:lnTo>
                  <a:pt x="65212" y="380023"/>
                </a:lnTo>
                <a:lnTo>
                  <a:pt x="98161" y="407210"/>
                </a:lnTo>
                <a:lnTo>
                  <a:pt x="135975" y="427738"/>
                </a:lnTo>
                <a:lnTo>
                  <a:pt x="177760" y="440712"/>
                </a:lnTo>
                <a:lnTo>
                  <a:pt x="222618" y="445236"/>
                </a:lnTo>
                <a:lnTo>
                  <a:pt x="267472" y="440712"/>
                </a:lnTo>
                <a:lnTo>
                  <a:pt x="309253" y="427738"/>
                </a:lnTo>
                <a:lnTo>
                  <a:pt x="347065" y="407210"/>
                </a:lnTo>
                <a:lnTo>
                  <a:pt x="380012" y="380023"/>
                </a:lnTo>
                <a:lnTo>
                  <a:pt x="407198" y="347075"/>
                </a:lnTo>
                <a:lnTo>
                  <a:pt x="427726" y="309260"/>
                </a:lnTo>
                <a:lnTo>
                  <a:pt x="440700" y="267476"/>
                </a:lnTo>
                <a:lnTo>
                  <a:pt x="445223" y="222618"/>
                </a:lnTo>
                <a:lnTo>
                  <a:pt x="440700" y="177760"/>
                </a:lnTo>
                <a:lnTo>
                  <a:pt x="427726" y="135975"/>
                </a:lnTo>
                <a:lnTo>
                  <a:pt x="407198" y="98161"/>
                </a:lnTo>
                <a:lnTo>
                  <a:pt x="380012" y="65212"/>
                </a:lnTo>
                <a:lnTo>
                  <a:pt x="347065" y="38026"/>
                </a:lnTo>
                <a:lnTo>
                  <a:pt x="309253" y="17498"/>
                </a:lnTo>
                <a:lnTo>
                  <a:pt x="267472" y="4523"/>
                </a:lnTo>
                <a:lnTo>
                  <a:pt x="222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79169" y="7634427"/>
            <a:ext cx="1069340" cy="1385570"/>
          </a:xfrm>
          <a:custGeom>
            <a:avLst/>
            <a:gdLst/>
            <a:ahLst/>
            <a:cxnLst/>
            <a:rect l="l" t="t" r="r" b="b"/>
            <a:pathLst>
              <a:path w="1069339" h="1385570">
                <a:moveTo>
                  <a:pt x="779665" y="624154"/>
                </a:moveTo>
                <a:lnTo>
                  <a:pt x="776490" y="562952"/>
                </a:lnTo>
                <a:lnTo>
                  <a:pt x="769632" y="504164"/>
                </a:lnTo>
                <a:lnTo>
                  <a:pt x="759409" y="447954"/>
                </a:lnTo>
                <a:lnTo>
                  <a:pt x="746074" y="394423"/>
                </a:lnTo>
                <a:lnTo>
                  <a:pt x="729919" y="343725"/>
                </a:lnTo>
                <a:lnTo>
                  <a:pt x="711225" y="295973"/>
                </a:lnTo>
                <a:lnTo>
                  <a:pt x="690257" y="251307"/>
                </a:lnTo>
                <a:lnTo>
                  <a:pt x="667308" y="209842"/>
                </a:lnTo>
                <a:lnTo>
                  <a:pt x="642645" y="171704"/>
                </a:lnTo>
                <a:lnTo>
                  <a:pt x="616546" y="137045"/>
                </a:lnTo>
                <a:lnTo>
                  <a:pt x="589305" y="105981"/>
                </a:lnTo>
                <a:lnTo>
                  <a:pt x="561200" y="78638"/>
                </a:lnTo>
                <a:lnTo>
                  <a:pt x="503466" y="35636"/>
                </a:lnTo>
                <a:lnTo>
                  <a:pt x="445604" y="9080"/>
                </a:lnTo>
                <a:lnTo>
                  <a:pt x="389839" y="0"/>
                </a:lnTo>
                <a:lnTo>
                  <a:pt x="362356" y="2286"/>
                </a:lnTo>
                <a:lnTo>
                  <a:pt x="305257" y="20243"/>
                </a:lnTo>
                <a:lnTo>
                  <a:pt x="247192" y="55143"/>
                </a:lnTo>
                <a:lnTo>
                  <a:pt x="190373" y="105981"/>
                </a:lnTo>
                <a:lnTo>
                  <a:pt x="163131" y="137045"/>
                </a:lnTo>
                <a:lnTo>
                  <a:pt x="137033" y="171704"/>
                </a:lnTo>
                <a:lnTo>
                  <a:pt x="112369" y="209842"/>
                </a:lnTo>
                <a:lnTo>
                  <a:pt x="89420" y="251307"/>
                </a:lnTo>
                <a:lnTo>
                  <a:pt x="68453" y="295973"/>
                </a:lnTo>
                <a:lnTo>
                  <a:pt x="49745" y="343725"/>
                </a:lnTo>
                <a:lnTo>
                  <a:pt x="33591" y="394423"/>
                </a:lnTo>
                <a:lnTo>
                  <a:pt x="20256" y="447954"/>
                </a:lnTo>
                <a:lnTo>
                  <a:pt x="10033" y="504164"/>
                </a:lnTo>
                <a:lnTo>
                  <a:pt x="3187" y="562952"/>
                </a:lnTo>
                <a:lnTo>
                  <a:pt x="0" y="624154"/>
                </a:lnTo>
                <a:lnTo>
                  <a:pt x="749" y="687679"/>
                </a:lnTo>
                <a:lnTo>
                  <a:pt x="749" y="1230515"/>
                </a:lnTo>
                <a:lnTo>
                  <a:pt x="389839" y="1230515"/>
                </a:lnTo>
                <a:lnTo>
                  <a:pt x="370916" y="1181658"/>
                </a:lnTo>
                <a:lnTo>
                  <a:pt x="358190" y="1132052"/>
                </a:lnTo>
                <a:lnTo>
                  <a:pt x="351561" y="1082294"/>
                </a:lnTo>
                <a:lnTo>
                  <a:pt x="350888" y="1032941"/>
                </a:lnTo>
                <a:lnTo>
                  <a:pt x="356044" y="984592"/>
                </a:lnTo>
                <a:lnTo>
                  <a:pt x="366890" y="937831"/>
                </a:lnTo>
                <a:lnTo>
                  <a:pt x="383298" y="893241"/>
                </a:lnTo>
                <a:lnTo>
                  <a:pt x="405142" y="851408"/>
                </a:lnTo>
                <a:lnTo>
                  <a:pt x="432295" y="812901"/>
                </a:lnTo>
                <a:lnTo>
                  <a:pt x="464616" y="778319"/>
                </a:lnTo>
                <a:lnTo>
                  <a:pt x="520090" y="736523"/>
                </a:lnTo>
                <a:lnTo>
                  <a:pt x="577418" y="708926"/>
                </a:lnTo>
                <a:lnTo>
                  <a:pt x="633387" y="692772"/>
                </a:lnTo>
                <a:lnTo>
                  <a:pt x="684745" y="685317"/>
                </a:lnTo>
                <a:lnTo>
                  <a:pt x="728281" y="683818"/>
                </a:lnTo>
                <a:lnTo>
                  <a:pt x="760742" y="685520"/>
                </a:lnTo>
                <a:lnTo>
                  <a:pt x="778916" y="687679"/>
                </a:lnTo>
                <a:lnTo>
                  <a:pt x="779665" y="624154"/>
                </a:lnTo>
                <a:close/>
              </a:path>
              <a:path w="1069339" h="1385570">
                <a:moveTo>
                  <a:pt x="1068946" y="1096086"/>
                </a:moveTo>
                <a:lnTo>
                  <a:pt x="1065161" y="1049197"/>
                </a:lnTo>
                <a:lnTo>
                  <a:pt x="1054201" y="1004722"/>
                </a:lnTo>
                <a:lnTo>
                  <a:pt x="1036675" y="963256"/>
                </a:lnTo>
                <a:lnTo>
                  <a:pt x="1013155" y="925398"/>
                </a:lnTo>
                <a:lnTo>
                  <a:pt x="984262" y="891717"/>
                </a:lnTo>
                <a:lnTo>
                  <a:pt x="950582" y="862838"/>
                </a:lnTo>
                <a:lnTo>
                  <a:pt x="912710" y="839343"/>
                </a:lnTo>
                <a:lnTo>
                  <a:pt x="871258" y="821817"/>
                </a:lnTo>
                <a:lnTo>
                  <a:pt x="826795" y="810869"/>
                </a:lnTo>
                <a:lnTo>
                  <a:pt x="779945" y="807085"/>
                </a:lnTo>
                <a:lnTo>
                  <a:pt x="733056" y="810869"/>
                </a:lnTo>
                <a:lnTo>
                  <a:pt x="688581" y="821817"/>
                </a:lnTo>
                <a:lnTo>
                  <a:pt x="647115" y="839343"/>
                </a:lnTo>
                <a:lnTo>
                  <a:pt x="609257" y="862838"/>
                </a:lnTo>
                <a:lnTo>
                  <a:pt x="575589" y="891717"/>
                </a:lnTo>
                <a:lnTo>
                  <a:pt x="546696" y="925398"/>
                </a:lnTo>
                <a:lnTo>
                  <a:pt x="523201" y="963256"/>
                </a:lnTo>
                <a:lnTo>
                  <a:pt x="505688" y="1004722"/>
                </a:lnTo>
                <a:lnTo>
                  <a:pt x="494741" y="1049197"/>
                </a:lnTo>
                <a:lnTo>
                  <a:pt x="490956" y="1096086"/>
                </a:lnTo>
                <a:lnTo>
                  <a:pt x="494741" y="1142974"/>
                </a:lnTo>
                <a:lnTo>
                  <a:pt x="505688" y="1187450"/>
                </a:lnTo>
                <a:lnTo>
                  <a:pt x="523201" y="1228915"/>
                </a:lnTo>
                <a:lnTo>
                  <a:pt x="546696" y="1266786"/>
                </a:lnTo>
                <a:lnTo>
                  <a:pt x="575589" y="1300454"/>
                </a:lnTo>
                <a:lnTo>
                  <a:pt x="609257" y="1329347"/>
                </a:lnTo>
                <a:lnTo>
                  <a:pt x="647115" y="1352842"/>
                </a:lnTo>
                <a:lnTo>
                  <a:pt x="688581" y="1370355"/>
                </a:lnTo>
                <a:lnTo>
                  <a:pt x="733056" y="1381315"/>
                </a:lnTo>
                <a:lnTo>
                  <a:pt x="779945" y="1385087"/>
                </a:lnTo>
                <a:lnTo>
                  <a:pt x="826795" y="1381315"/>
                </a:lnTo>
                <a:lnTo>
                  <a:pt x="871258" y="1370355"/>
                </a:lnTo>
                <a:lnTo>
                  <a:pt x="912710" y="1352842"/>
                </a:lnTo>
                <a:lnTo>
                  <a:pt x="950582" y="1329347"/>
                </a:lnTo>
                <a:lnTo>
                  <a:pt x="984262" y="1300454"/>
                </a:lnTo>
                <a:lnTo>
                  <a:pt x="1013155" y="1266786"/>
                </a:lnTo>
                <a:lnTo>
                  <a:pt x="1036675" y="1228915"/>
                </a:lnTo>
                <a:lnTo>
                  <a:pt x="1054201" y="1187450"/>
                </a:lnTo>
                <a:lnTo>
                  <a:pt x="1065161" y="1142974"/>
                </a:lnTo>
                <a:lnTo>
                  <a:pt x="1068946" y="1096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10670" y="5674696"/>
            <a:ext cx="766445" cy="617220"/>
          </a:xfrm>
          <a:custGeom>
            <a:avLst/>
            <a:gdLst/>
            <a:ahLst/>
            <a:cxnLst/>
            <a:rect l="l" t="t" r="r" b="b"/>
            <a:pathLst>
              <a:path w="766444" h="617220">
                <a:moveTo>
                  <a:pt x="766356" y="0"/>
                </a:moveTo>
                <a:lnTo>
                  <a:pt x="0" y="0"/>
                </a:lnTo>
                <a:lnTo>
                  <a:pt x="0" y="273380"/>
                </a:lnTo>
                <a:lnTo>
                  <a:pt x="43052" y="245980"/>
                </a:lnTo>
                <a:lnTo>
                  <a:pt x="87701" y="223703"/>
                </a:lnTo>
                <a:lnTo>
                  <a:pt x="133503" y="206507"/>
                </a:lnTo>
                <a:lnTo>
                  <a:pt x="180014" y="194349"/>
                </a:lnTo>
                <a:lnTo>
                  <a:pt x="226792" y="187187"/>
                </a:lnTo>
                <a:lnTo>
                  <a:pt x="273392" y="184978"/>
                </a:lnTo>
                <a:lnTo>
                  <a:pt x="319373" y="187681"/>
                </a:lnTo>
                <a:lnTo>
                  <a:pt x="364290" y="195252"/>
                </a:lnTo>
                <a:lnTo>
                  <a:pt x="407700" y="207650"/>
                </a:lnTo>
                <a:lnTo>
                  <a:pt x="449161" y="224832"/>
                </a:lnTo>
                <a:lnTo>
                  <a:pt x="488228" y="246756"/>
                </a:lnTo>
                <a:lnTo>
                  <a:pt x="524459" y="273380"/>
                </a:lnTo>
                <a:lnTo>
                  <a:pt x="573019" y="322780"/>
                </a:lnTo>
                <a:lnTo>
                  <a:pt x="608805" y="376081"/>
                </a:lnTo>
                <a:lnTo>
                  <a:pt x="633737" y="430409"/>
                </a:lnTo>
                <a:lnTo>
                  <a:pt x="649738" y="482888"/>
                </a:lnTo>
                <a:lnTo>
                  <a:pt x="658728" y="530644"/>
                </a:lnTo>
                <a:lnTo>
                  <a:pt x="662630" y="570803"/>
                </a:lnTo>
                <a:lnTo>
                  <a:pt x="663363" y="600488"/>
                </a:lnTo>
                <a:lnTo>
                  <a:pt x="662851" y="616826"/>
                </a:lnTo>
                <a:lnTo>
                  <a:pt x="766356" y="616826"/>
                </a:lnTo>
                <a:lnTo>
                  <a:pt x="766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69292" y="9129191"/>
            <a:ext cx="779780" cy="929640"/>
          </a:xfrm>
          <a:custGeom>
            <a:avLst/>
            <a:gdLst/>
            <a:ahLst/>
            <a:cxnLst/>
            <a:rect l="l" t="t" r="r" b="b"/>
            <a:pathLst>
              <a:path w="779780" h="929640">
                <a:moveTo>
                  <a:pt x="389842" y="0"/>
                </a:moveTo>
                <a:lnTo>
                  <a:pt x="334073" y="9081"/>
                </a:lnTo>
                <a:lnTo>
                  <a:pt x="276211" y="35637"/>
                </a:lnTo>
                <a:lnTo>
                  <a:pt x="218487" y="78636"/>
                </a:lnTo>
                <a:lnTo>
                  <a:pt x="190373" y="105979"/>
                </a:lnTo>
                <a:lnTo>
                  <a:pt x="163131" y="137047"/>
                </a:lnTo>
                <a:lnTo>
                  <a:pt x="137039" y="171708"/>
                </a:lnTo>
                <a:lnTo>
                  <a:pt x="112377" y="209836"/>
                </a:lnTo>
                <a:lnTo>
                  <a:pt x="89422" y="251301"/>
                </a:lnTo>
                <a:lnTo>
                  <a:pt x="68455" y="295973"/>
                </a:lnTo>
                <a:lnTo>
                  <a:pt x="49753" y="343724"/>
                </a:lnTo>
                <a:lnTo>
                  <a:pt x="33597" y="394426"/>
                </a:lnTo>
                <a:lnTo>
                  <a:pt x="20264" y="447948"/>
                </a:lnTo>
                <a:lnTo>
                  <a:pt x="10035" y="504162"/>
                </a:lnTo>
                <a:lnTo>
                  <a:pt x="3187" y="562939"/>
                </a:lnTo>
                <a:lnTo>
                  <a:pt x="0" y="624150"/>
                </a:lnTo>
                <a:lnTo>
                  <a:pt x="752" y="687666"/>
                </a:lnTo>
                <a:lnTo>
                  <a:pt x="18930" y="685517"/>
                </a:lnTo>
                <a:lnTo>
                  <a:pt x="51400" y="683818"/>
                </a:lnTo>
                <a:lnTo>
                  <a:pt x="94932" y="685320"/>
                </a:lnTo>
                <a:lnTo>
                  <a:pt x="146295" y="692771"/>
                </a:lnTo>
                <a:lnTo>
                  <a:pt x="202259" y="708922"/>
                </a:lnTo>
                <a:lnTo>
                  <a:pt x="259592" y="736521"/>
                </a:lnTo>
                <a:lnTo>
                  <a:pt x="315064" y="778319"/>
                </a:lnTo>
                <a:lnTo>
                  <a:pt x="347389" y="812903"/>
                </a:lnTo>
                <a:lnTo>
                  <a:pt x="374539" y="851407"/>
                </a:lnTo>
                <a:lnTo>
                  <a:pt x="396384" y="893245"/>
                </a:lnTo>
                <a:lnTo>
                  <a:pt x="409618" y="929208"/>
                </a:lnTo>
                <a:lnTo>
                  <a:pt x="778932" y="929208"/>
                </a:lnTo>
                <a:lnTo>
                  <a:pt x="778932" y="687666"/>
                </a:lnTo>
                <a:lnTo>
                  <a:pt x="779684" y="624150"/>
                </a:lnTo>
                <a:lnTo>
                  <a:pt x="776497" y="562939"/>
                </a:lnTo>
                <a:lnTo>
                  <a:pt x="769649" y="504162"/>
                </a:lnTo>
                <a:lnTo>
                  <a:pt x="759420" y="447948"/>
                </a:lnTo>
                <a:lnTo>
                  <a:pt x="746087" y="394426"/>
                </a:lnTo>
                <a:lnTo>
                  <a:pt x="729931" y="343724"/>
                </a:lnTo>
                <a:lnTo>
                  <a:pt x="711229" y="295973"/>
                </a:lnTo>
                <a:lnTo>
                  <a:pt x="690262" y="251301"/>
                </a:lnTo>
                <a:lnTo>
                  <a:pt x="667307" y="209836"/>
                </a:lnTo>
                <a:lnTo>
                  <a:pt x="642645" y="171708"/>
                </a:lnTo>
                <a:lnTo>
                  <a:pt x="616553" y="137047"/>
                </a:lnTo>
                <a:lnTo>
                  <a:pt x="589311" y="105979"/>
                </a:lnTo>
                <a:lnTo>
                  <a:pt x="561197" y="78636"/>
                </a:lnTo>
                <a:lnTo>
                  <a:pt x="503473" y="35637"/>
                </a:lnTo>
                <a:lnTo>
                  <a:pt x="445610" y="9081"/>
                </a:lnTo>
                <a:lnTo>
                  <a:pt x="417325" y="2291"/>
                </a:lnTo>
                <a:lnTo>
                  <a:pt x="38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625105" y="0"/>
            <a:ext cx="603885" cy="610235"/>
          </a:xfrm>
          <a:custGeom>
            <a:avLst/>
            <a:gdLst/>
            <a:ahLst/>
            <a:cxnLst/>
            <a:rect l="l" t="t" r="r" b="b"/>
            <a:pathLst>
              <a:path w="603884" h="610235">
                <a:moveTo>
                  <a:pt x="603300" y="0"/>
                </a:moveTo>
                <a:lnTo>
                  <a:pt x="0" y="0"/>
                </a:lnTo>
                <a:lnTo>
                  <a:pt x="0" y="47697"/>
                </a:lnTo>
                <a:lnTo>
                  <a:pt x="18711" y="41318"/>
                </a:lnTo>
                <a:lnTo>
                  <a:pt x="54737" y="35949"/>
                </a:lnTo>
                <a:lnTo>
                  <a:pt x="101830" y="41896"/>
                </a:lnTo>
                <a:lnTo>
                  <a:pt x="153746" y="69465"/>
                </a:lnTo>
                <a:lnTo>
                  <a:pt x="184750" y="101052"/>
                </a:lnTo>
                <a:lnTo>
                  <a:pt x="209357" y="140389"/>
                </a:lnTo>
                <a:lnTo>
                  <a:pt x="226963" y="185815"/>
                </a:lnTo>
                <a:lnTo>
                  <a:pt x="236961" y="235668"/>
                </a:lnTo>
                <a:lnTo>
                  <a:pt x="238747" y="288286"/>
                </a:lnTo>
                <a:lnTo>
                  <a:pt x="238747" y="610218"/>
                </a:lnTo>
                <a:lnTo>
                  <a:pt x="344474" y="610218"/>
                </a:lnTo>
                <a:lnTo>
                  <a:pt x="339414" y="556725"/>
                </a:lnTo>
                <a:lnTo>
                  <a:pt x="344262" y="504293"/>
                </a:lnTo>
                <a:lnTo>
                  <a:pt x="358384" y="455114"/>
                </a:lnTo>
                <a:lnTo>
                  <a:pt x="381145" y="411375"/>
                </a:lnTo>
                <a:lnTo>
                  <a:pt x="411911" y="375268"/>
                </a:lnTo>
                <a:lnTo>
                  <a:pt x="457368" y="345701"/>
                </a:lnTo>
                <a:lnTo>
                  <a:pt x="506672" y="334631"/>
                </a:lnTo>
                <a:lnTo>
                  <a:pt x="556444" y="342207"/>
                </a:lnTo>
                <a:lnTo>
                  <a:pt x="603300" y="368575"/>
                </a:lnTo>
                <a:lnTo>
                  <a:pt x="60330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68246" y="479278"/>
            <a:ext cx="223926" cy="22379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6474741" y="211512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90" h="300990">
                <a:moveTo>
                  <a:pt x="150329" y="0"/>
                </a:moveTo>
                <a:lnTo>
                  <a:pt x="102811" y="7663"/>
                </a:lnTo>
                <a:lnTo>
                  <a:pt x="61543" y="29003"/>
                </a:lnTo>
                <a:lnTo>
                  <a:pt x="29002" y="61546"/>
                </a:lnTo>
                <a:lnTo>
                  <a:pt x="7663" y="102817"/>
                </a:lnTo>
                <a:lnTo>
                  <a:pt x="0" y="150342"/>
                </a:lnTo>
                <a:lnTo>
                  <a:pt x="7663" y="197867"/>
                </a:lnTo>
                <a:lnTo>
                  <a:pt x="29002" y="239138"/>
                </a:lnTo>
                <a:lnTo>
                  <a:pt x="61543" y="271681"/>
                </a:lnTo>
                <a:lnTo>
                  <a:pt x="102811" y="293021"/>
                </a:lnTo>
                <a:lnTo>
                  <a:pt x="150329" y="300685"/>
                </a:lnTo>
                <a:lnTo>
                  <a:pt x="197854" y="293021"/>
                </a:lnTo>
                <a:lnTo>
                  <a:pt x="239126" y="271681"/>
                </a:lnTo>
                <a:lnTo>
                  <a:pt x="271668" y="239138"/>
                </a:lnTo>
                <a:lnTo>
                  <a:pt x="293009" y="197867"/>
                </a:lnTo>
                <a:lnTo>
                  <a:pt x="300672" y="150342"/>
                </a:lnTo>
                <a:lnTo>
                  <a:pt x="293009" y="102817"/>
                </a:lnTo>
                <a:lnTo>
                  <a:pt x="271668" y="61546"/>
                </a:lnTo>
                <a:lnTo>
                  <a:pt x="239126" y="29003"/>
                </a:lnTo>
                <a:lnTo>
                  <a:pt x="197854" y="7663"/>
                </a:lnTo>
                <a:lnTo>
                  <a:pt x="150329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66133" y="0"/>
            <a:ext cx="240322" cy="15957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64765" y="0"/>
            <a:ext cx="67600" cy="8429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7144486" y="4529541"/>
            <a:ext cx="433705" cy="617220"/>
          </a:xfrm>
          <a:custGeom>
            <a:avLst/>
            <a:gdLst/>
            <a:ahLst/>
            <a:cxnLst/>
            <a:rect l="l" t="t" r="r" b="b"/>
            <a:pathLst>
              <a:path w="433704" h="617220">
                <a:moveTo>
                  <a:pt x="433425" y="0"/>
                </a:moveTo>
                <a:lnTo>
                  <a:pt x="0" y="0"/>
                </a:lnTo>
                <a:lnTo>
                  <a:pt x="0" y="213042"/>
                </a:lnTo>
                <a:lnTo>
                  <a:pt x="13498" y="208473"/>
                </a:lnTo>
                <a:lnTo>
                  <a:pt x="39390" y="204616"/>
                </a:lnTo>
                <a:lnTo>
                  <a:pt x="110451" y="228650"/>
                </a:lnTo>
                <a:lnTo>
                  <a:pt x="137642" y="257931"/>
                </a:lnTo>
                <a:lnTo>
                  <a:pt x="157451" y="295425"/>
                </a:lnTo>
                <a:lnTo>
                  <a:pt x="169044" y="338823"/>
                </a:lnTo>
                <a:lnTo>
                  <a:pt x="171589" y="385813"/>
                </a:lnTo>
                <a:lnTo>
                  <a:pt x="171589" y="617093"/>
                </a:lnTo>
                <a:lnTo>
                  <a:pt x="247548" y="617093"/>
                </a:lnTo>
                <a:lnTo>
                  <a:pt x="244150" y="569147"/>
                </a:lnTo>
                <a:lnTo>
                  <a:pt x="251674" y="522984"/>
                </a:lnTo>
                <a:lnTo>
                  <a:pt x="269235" y="481667"/>
                </a:lnTo>
                <a:lnTo>
                  <a:pt x="295948" y="448259"/>
                </a:lnTo>
                <a:lnTo>
                  <a:pt x="328626" y="427027"/>
                </a:lnTo>
                <a:lnTo>
                  <a:pt x="364048" y="419088"/>
                </a:lnTo>
                <a:lnTo>
                  <a:pt x="399789" y="424554"/>
                </a:lnTo>
                <a:lnTo>
                  <a:pt x="433425" y="443534"/>
                </a:lnTo>
                <a:lnTo>
                  <a:pt x="433425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62854" y="5052536"/>
            <a:ext cx="160832" cy="1608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36513" y="4860248"/>
            <a:ext cx="216052" cy="21592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76836" y="4650256"/>
            <a:ext cx="95563" cy="172643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88145" y="5602734"/>
            <a:ext cx="184254" cy="224332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7397931" y="5289793"/>
            <a:ext cx="302260" cy="477520"/>
          </a:xfrm>
          <a:custGeom>
            <a:avLst/>
            <a:gdLst/>
            <a:ahLst/>
            <a:cxnLst/>
            <a:rect l="l" t="t" r="r" b="b"/>
            <a:pathLst>
              <a:path w="302259" h="477520">
                <a:moveTo>
                  <a:pt x="150990" y="0"/>
                </a:moveTo>
                <a:lnTo>
                  <a:pt x="90894" y="25106"/>
                </a:lnTo>
                <a:lnTo>
                  <a:pt x="61604" y="54987"/>
                </a:lnTo>
                <a:lnTo>
                  <a:pt x="35706" y="95088"/>
                </a:lnTo>
                <a:lnTo>
                  <a:pt x="15363" y="144407"/>
                </a:lnTo>
                <a:lnTo>
                  <a:pt x="2740" y="201945"/>
                </a:lnTo>
                <a:lnTo>
                  <a:pt x="0" y="266700"/>
                </a:lnTo>
                <a:lnTo>
                  <a:pt x="0" y="477253"/>
                </a:lnTo>
                <a:lnTo>
                  <a:pt x="150990" y="477253"/>
                </a:lnTo>
                <a:lnTo>
                  <a:pt x="137107" y="429387"/>
                </a:lnTo>
                <a:lnTo>
                  <a:pt x="137836" y="381828"/>
                </a:lnTo>
                <a:lnTo>
                  <a:pt x="152390" y="338132"/>
                </a:lnTo>
                <a:lnTo>
                  <a:pt x="179984" y="301853"/>
                </a:lnTo>
                <a:lnTo>
                  <a:pt x="218191" y="277140"/>
                </a:lnTo>
                <a:lnTo>
                  <a:pt x="255736" y="266865"/>
                </a:lnTo>
                <a:lnTo>
                  <a:pt x="285904" y="265295"/>
                </a:lnTo>
                <a:lnTo>
                  <a:pt x="301980" y="266700"/>
                </a:lnTo>
                <a:lnTo>
                  <a:pt x="299240" y="201945"/>
                </a:lnTo>
                <a:lnTo>
                  <a:pt x="286616" y="144407"/>
                </a:lnTo>
                <a:lnTo>
                  <a:pt x="266274" y="95088"/>
                </a:lnTo>
                <a:lnTo>
                  <a:pt x="240375" y="54987"/>
                </a:lnTo>
                <a:lnTo>
                  <a:pt x="211086" y="25106"/>
                </a:lnTo>
                <a:lnTo>
                  <a:pt x="180570" y="6443"/>
                </a:lnTo>
                <a:lnTo>
                  <a:pt x="15099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42676" y="4529541"/>
            <a:ext cx="129722" cy="106133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7549262" y="5869603"/>
            <a:ext cx="223520" cy="477520"/>
          </a:xfrm>
          <a:custGeom>
            <a:avLst/>
            <a:gdLst/>
            <a:ahLst/>
            <a:cxnLst/>
            <a:rect l="l" t="t" r="r" b="b"/>
            <a:pathLst>
              <a:path w="223520" h="477520">
                <a:moveTo>
                  <a:pt x="150990" y="0"/>
                </a:moveTo>
                <a:lnTo>
                  <a:pt x="90894" y="25106"/>
                </a:lnTo>
                <a:lnTo>
                  <a:pt x="61604" y="54987"/>
                </a:lnTo>
                <a:lnTo>
                  <a:pt x="35706" y="95088"/>
                </a:lnTo>
                <a:lnTo>
                  <a:pt x="15363" y="144407"/>
                </a:lnTo>
                <a:lnTo>
                  <a:pt x="2740" y="201945"/>
                </a:lnTo>
                <a:lnTo>
                  <a:pt x="0" y="266700"/>
                </a:lnTo>
                <a:lnTo>
                  <a:pt x="16075" y="265295"/>
                </a:lnTo>
                <a:lnTo>
                  <a:pt x="46243" y="266865"/>
                </a:lnTo>
                <a:lnTo>
                  <a:pt x="83789" y="277140"/>
                </a:lnTo>
                <a:lnTo>
                  <a:pt x="121996" y="301853"/>
                </a:lnTo>
                <a:lnTo>
                  <a:pt x="149590" y="338137"/>
                </a:lnTo>
                <a:lnTo>
                  <a:pt x="164144" y="381833"/>
                </a:lnTo>
                <a:lnTo>
                  <a:pt x="164872" y="429389"/>
                </a:lnTo>
                <a:lnTo>
                  <a:pt x="150990" y="477253"/>
                </a:lnTo>
                <a:lnTo>
                  <a:pt x="223137" y="477253"/>
                </a:lnTo>
                <a:lnTo>
                  <a:pt x="223137" y="37401"/>
                </a:lnTo>
                <a:lnTo>
                  <a:pt x="211086" y="25106"/>
                </a:lnTo>
                <a:lnTo>
                  <a:pt x="180570" y="6443"/>
                </a:lnTo>
                <a:lnTo>
                  <a:pt x="150990" y="0"/>
                </a:lnTo>
                <a:close/>
              </a:path>
            </a:pathLst>
          </a:custGeom>
          <a:solidFill>
            <a:srgbClr val="002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1001457" cy="1005840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11257" y="361854"/>
            <a:ext cx="2551587" cy="460775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97998" y="4026585"/>
            <a:ext cx="1115832" cy="11357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0583" y="1074977"/>
            <a:ext cx="3277870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BF05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5420" y="2409558"/>
            <a:ext cx="4148454" cy="267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130582" y="1074977"/>
            <a:ext cx="5536398" cy="10464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560"/>
              </a:spcBef>
            </a:pPr>
            <a:r>
              <a:rPr lang="en-US" spc="90" dirty="0">
                <a:latin typeface="Helvetica" pitchFamily="2" charset="0"/>
              </a:rPr>
              <a:t>CLICK HERE TO INSERT</a:t>
            </a:r>
            <a:br>
              <a:rPr lang="en-US" spc="90" dirty="0">
                <a:latin typeface="Helvetica" pitchFamily="2" charset="0"/>
              </a:rPr>
            </a:br>
            <a:r>
              <a:rPr spc="90" dirty="0">
                <a:latin typeface="Helvetica" pitchFamily="2" charset="0"/>
              </a:rPr>
              <a:t>NAME</a:t>
            </a:r>
            <a:r>
              <a:rPr spc="-350" dirty="0">
                <a:latin typeface="Helvetica" pitchFamily="2" charset="0"/>
              </a:rPr>
              <a:t> </a:t>
            </a:r>
            <a:r>
              <a:rPr spc="-90" dirty="0">
                <a:latin typeface="Helvetica" pitchFamily="2" charset="0"/>
              </a:rPr>
              <a:t>OF</a:t>
            </a:r>
            <a:r>
              <a:rPr spc="-345" dirty="0">
                <a:latin typeface="Helvetica" pitchFamily="2" charset="0"/>
              </a:rPr>
              <a:t> </a:t>
            </a:r>
            <a:r>
              <a:rPr spc="-65" dirty="0">
                <a:latin typeface="Helvetica" pitchFamily="2" charset="0"/>
              </a:rPr>
              <a:t>EVENT</a:t>
            </a:r>
            <a:endParaRPr spc="-20" dirty="0">
              <a:latin typeface="Helvetica" pitchFamily="2" charset="0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61741" y="8024291"/>
            <a:ext cx="4046854" cy="163955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Click here to add text.</a:t>
            </a: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sz="1200" dirty="0">
              <a:latin typeface="Helvetica"/>
              <a:cs typeface="Helvetica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105420" y="2409558"/>
            <a:ext cx="4148454" cy="2870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en-US" dirty="0"/>
              <a:t>Click here to add a description. </a:t>
            </a: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lang="en-US" spc="-10" dirty="0"/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spc="-10" dirty="0"/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0019" y="6107478"/>
            <a:ext cx="393658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lang="en-US" sz="3000" b="1" spc="-25" dirty="0">
                <a:solidFill>
                  <a:srgbClr val="FFFFFF"/>
                </a:solidFill>
                <a:latin typeface="Helvetica" pitchFamily="2" charset="0"/>
                <a:cs typeface="Trebuchet MS"/>
              </a:rPr>
              <a:t>CLICK TO ADD TEXT </a:t>
            </a:r>
            <a:endParaRPr sz="3000" dirty="0">
              <a:latin typeface="Helvetica" pitchFamily="2" charset="0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F8E85-B70E-BB2A-2E13-8719B97289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9647" y="6722540"/>
            <a:ext cx="179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Click here to add text.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E154E-DE20-EC60-2E2D-559D3668C5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53874" y="6722540"/>
            <a:ext cx="179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Click here to add text.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38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Helvetica</vt:lpstr>
      <vt:lpstr>Trebuchet MS</vt:lpstr>
      <vt:lpstr>Office Theme</vt:lpstr>
      <vt:lpstr>CLICK HERE TO INSERT NAME OF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Sabrina Santos</cp:lastModifiedBy>
  <cp:revision>2</cp:revision>
  <dcterms:created xsi:type="dcterms:W3CDTF">2025-09-16T20:34:19Z</dcterms:created>
  <dcterms:modified xsi:type="dcterms:W3CDTF">2025-09-19T14:45:23Z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2025-07-28T00:00:00Z</vt:filetime>
  </property>
  <property fmtid="{D5CDD505-2E9C-101B-9397-08002B2CF9AE}" pid="3" name="LastSaved">
    <vt:filetime>2025-09-16T00:00:00Z</vt:filetime>
  </property>
  <property fmtid="{D5CDD505-2E9C-101B-9397-08002B2CF9AE}" pid="4" name="Producer">
    <vt:lpwstr>macOS Version 15.5 (Build 24F74) Quartz PDFContext</vt:lpwstr>
  </property>
</Properties>
</file>