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BF052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BF052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BF052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BF052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59040" cy="1069238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900" y="1404166"/>
            <a:ext cx="3277870" cy="1108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BF052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7443" y="2730283"/>
            <a:ext cx="4148454" cy="2675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469898" y="1404166"/>
            <a:ext cx="5899151" cy="111825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spcBef>
                <a:spcPts val="80"/>
              </a:spcBef>
            </a:pPr>
            <a:r>
              <a:rPr lang="en-US" sz="2400" spc="90" dirty="0">
                <a:latin typeface="Helvetica" pitchFamily="2" charset="0"/>
              </a:rPr>
              <a:t>Insert the title here. Please be considerate of the text limit. Please stay within the box height and width. </a:t>
            </a:r>
            <a:endParaRPr sz="2400" spc="-65" dirty="0"/>
          </a:p>
        </p:txBody>
      </p:sp>
      <p:pic>
        <p:nvPicPr>
          <p:cNvPr id="3" name="object 3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69156" y="4261063"/>
            <a:ext cx="1238249" cy="123824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>
          <a:xfrm>
            <a:off x="477443" y="2730283"/>
            <a:ext cx="4148454" cy="2537233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lang="en-US" b="1" dirty="0"/>
              <a:t>For general text, keep the font size to 10-12 preferably for legibility. You may format the text however you like, but please be considerate the text box size. It was set to this size for flexibility and cleanliness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cons </a:t>
            </a:r>
            <a:r>
              <a:rPr lang="en-US" dirty="0" err="1"/>
              <a:t>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ibh</a:t>
            </a:r>
            <a:r>
              <a:rPr lang="en-US" dirty="0"/>
              <a:t> </a:t>
            </a:r>
            <a:r>
              <a:rPr lang="en-US" dirty="0" err="1"/>
              <a:t>euismo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cons </a:t>
            </a:r>
            <a:r>
              <a:rPr lang="en-US" dirty="0" err="1"/>
              <a:t>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ibh</a:t>
            </a:r>
            <a:r>
              <a:rPr lang="en-US" dirty="0"/>
              <a:t> </a:t>
            </a:r>
            <a:r>
              <a:rPr lang="en-US" dirty="0" err="1"/>
              <a:t>euismo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cons </a:t>
            </a:r>
            <a:r>
              <a:rPr lang="en-US" dirty="0" err="1"/>
              <a:t>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ibh</a:t>
            </a:r>
            <a:r>
              <a:rPr lang="en-US" dirty="0"/>
              <a:t> </a:t>
            </a:r>
            <a:r>
              <a:rPr lang="en-US" dirty="0" err="1"/>
              <a:t>euismo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cons </a:t>
            </a:r>
            <a:r>
              <a:rPr lang="en-US" dirty="0" err="1"/>
              <a:t>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ibh</a:t>
            </a:r>
            <a:r>
              <a:rPr lang="en-US" dirty="0"/>
              <a:t> </a:t>
            </a:r>
            <a:r>
              <a:rPr lang="en-US" dirty="0" err="1"/>
              <a:t>euismo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. </a:t>
            </a:r>
            <a:r>
              <a:rPr lang="en-US" dirty="0" err="1"/>
              <a:t>orem</a:t>
            </a:r>
            <a:r>
              <a:rPr lang="en-US" dirty="0"/>
              <a:t> ipsum sit </a:t>
            </a:r>
            <a:r>
              <a:rPr lang="en-US" dirty="0" err="1"/>
              <a:t>amet</a:t>
            </a:r>
            <a:r>
              <a:rPr lang="en-US" dirty="0"/>
              <a:t>, cons </a:t>
            </a:r>
            <a:r>
              <a:rPr lang="en-US" dirty="0" err="1"/>
              <a:t>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diam.</a:t>
            </a:r>
            <a:endParaRPr lang="en-US" spc="-10" dirty="0"/>
          </a:p>
        </p:txBody>
      </p:sp>
      <p:sp>
        <p:nvSpPr>
          <p:cNvPr id="6" name="object 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12465" y="6402288"/>
            <a:ext cx="40468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00"/>
              </a:spcBef>
            </a:pPr>
            <a:r>
              <a:rPr lang="en-US" sz="2400" b="1" spc="-25" dirty="0">
                <a:solidFill>
                  <a:srgbClr val="FFFFFF"/>
                </a:solidFill>
                <a:latin typeface="Helvetica" pitchFamily="2" charset="0"/>
                <a:cs typeface="Trebuchet MS"/>
              </a:rPr>
              <a:t>Additional information may be put here. Consider limit.</a:t>
            </a:r>
            <a:endParaRPr lang="en-US" sz="2400" dirty="0">
              <a:latin typeface="Helvetica" pitchFamily="2" charset="0"/>
              <a:cs typeface="Helvetic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0FCB73A0-4F71-DDCB-5C74-9A223126EC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12465" y="7286781"/>
            <a:ext cx="4046854" cy="2537233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lang="en-US" sz="1200" b="1" dirty="0">
                <a:solidFill>
                  <a:srgbClr val="FFFFFF"/>
                </a:solidFill>
                <a:latin typeface="Helvetica"/>
                <a:cs typeface="Helvetica"/>
              </a:rPr>
              <a:t>For general text, keep the font size to 10-12 preferably for legibility. You may format the text however you like, but please be considerate the text box size. It was set to this size for flexibility and cleanliness. 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Lorem ipsum dolor sit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amet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cons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ectetuer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adipiscing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elit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sed diam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nonummy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ibh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euismo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tincidunt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ut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aoreet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dolore magna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aliquam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. Lorem ipsum dolor sit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amet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cons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ectetuer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adipiscing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elit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sed diam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nonummy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ibh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euismo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tincidunt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ut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aoreet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dolore magna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aliquam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. Lorem ipsum dolor sit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amet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cons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ectetuer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adipiscing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elit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sed diam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nonummy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ibh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euismo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tincidunt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ut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aoreet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dolore magna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aliquam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. Lorem ipsum dolor sit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amet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cons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ectetuer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adipiscing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elit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, sed diam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nonummy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ibh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euismo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tincidunt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ut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aoreet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 dolore magna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aliquam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. Lorem ipsum dolor sit </a:t>
            </a:r>
            <a:r>
              <a:rPr lang="en-US" sz="1200" dirty="0" err="1">
                <a:solidFill>
                  <a:srgbClr val="FFFFFF"/>
                </a:solidFill>
                <a:latin typeface="Helvetica"/>
                <a:cs typeface="Helvetica"/>
              </a:rPr>
              <a:t>amet</a:t>
            </a:r>
            <a:r>
              <a:rPr lang="en-US" sz="1200" dirty="0">
                <a:solidFill>
                  <a:srgbClr val="FFFFFF"/>
                </a:solidFill>
                <a:latin typeface="Helvetica"/>
                <a:cs typeface="Helvetica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321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Helvetica</vt:lpstr>
      <vt:lpstr>Trebuchet MS</vt:lpstr>
      <vt:lpstr>Office Theme</vt:lpstr>
      <vt:lpstr>Insert the title here. Please be considerate of the text limit. Please stay within the box height and width.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3</cp:revision>
  <dcterms:created xsi:type="dcterms:W3CDTF">2025-09-16T20:46:17Z</dcterms:created>
  <dcterms:modified xsi:type="dcterms:W3CDTF">2025-09-22T14:33:01Z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2025-07-28T00:00:00Z</vt:filetime>
  </property>
  <property fmtid="{D5CDD505-2E9C-101B-9397-08002B2CF9AE}" pid="3" name="LastSaved">
    <vt:filetime>2025-09-16T00:00:00Z</vt:filetime>
  </property>
  <property fmtid="{D5CDD505-2E9C-101B-9397-08002B2CF9AE}" pid="4" name="Producer">
    <vt:lpwstr>Adobe Acrobat (64-bit) 25 Paper Capture Plug-in</vt:lpwstr>
  </property>
</Properties>
</file>