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2396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BF05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BF05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BF05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BF05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4814"/>
            <a:ext cx="7559040" cy="106375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984861"/>
            <a:ext cx="1339634" cy="163757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310720"/>
            <a:ext cx="1330411" cy="153598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5688910"/>
            <a:ext cx="1330411" cy="148365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980907"/>
            <a:ext cx="2631681" cy="156369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16534" y="6649330"/>
            <a:ext cx="2150329" cy="197308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42471" y="6664721"/>
            <a:ext cx="2012025" cy="195769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29969" y="6649330"/>
            <a:ext cx="1996643" cy="197308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11316" y="6664721"/>
            <a:ext cx="1885768" cy="194243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427872" y="38402"/>
            <a:ext cx="762635" cy="535940"/>
          </a:xfrm>
          <a:custGeom>
            <a:avLst/>
            <a:gdLst/>
            <a:ahLst/>
            <a:cxnLst/>
            <a:rect l="l" t="t" r="r" b="b"/>
            <a:pathLst>
              <a:path w="762635" h="535940">
                <a:moveTo>
                  <a:pt x="762050" y="0"/>
                </a:moveTo>
                <a:lnTo>
                  <a:pt x="499021" y="0"/>
                </a:lnTo>
                <a:lnTo>
                  <a:pt x="504632" y="16637"/>
                </a:lnTo>
                <a:lnTo>
                  <a:pt x="509400" y="48615"/>
                </a:lnTo>
                <a:lnTo>
                  <a:pt x="504171" y="90404"/>
                </a:lnTo>
                <a:lnTo>
                  <a:pt x="479793" y="136474"/>
                </a:lnTo>
                <a:lnTo>
                  <a:pt x="443586" y="170065"/>
                </a:lnTo>
                <a:lnTo>
                  <a:pt x="397252" y="194541"/>
                </a:lnTo>
                <a:lnTo>
                  <a:pt x="343636" y="208868"/>
                </a:lnTo>
                <a:lnTo>
                  <a:pt x="285584" y="212013"/>
                </a:lnTo>
                <a:lnTo>
                  <a:pt x="0" y="212013"/>
                </a:lnTo>
                <a:lnTo>
                  <a:pt x="0" y="305904"/>
                </a:lnTo>
                <a:lnTo>
                  <a:pt x="47417" y="301413"/>
                </a:lnTo>
                <a:lnTo>
                  <a:pt x="93924" y="305716"/>
                </a:lnTo>
                <a:lnTo>
                  <a:pt x="137565" y="318254"/>
                </a:lnTo>
                <a:lnTo>
                  <a:pt x="176382" y="338468"/>
                </a:lnTo>
                <a:lnTo>
                  <a:pt x="208419" y="365798"/>
                </a:lnTo>
                <a:lnTo>
                  <a:pt x="234670" y="406113"/>
                </a:lnTo>
                <a:lnTo>
                  <a:pt x="244489" y="449843"/>
                </a:lnTo>
                <a:lnTo>
                  <a:pt x="237746" y="494006"/>
                </a:lnTo>
                <a:lnTo>
                  <a:pt x="214312" y="535622"/>
                </a:lnTo>
                <a:lnTo>
                  <a:pt x="762050" y="535622"/>
                </a:lnTo>
                <a:lnTo>
                  <a:pt x="762050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45397" y="404143"/>
            <a:ext cx="198678" cy="198805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514866" y="0"/>
            <a:ext cx="266700" cy="172085"/>
          </a:xfrm>
          <a:custGeom>
            <a:avLst/>
            <a:gdLst/>
            <a:ahLst/>
            <a:cxnLst/>
            <a:rect l="l" t="t" r="r" b="b"/>
            <a:pathLst>
              <a:path w="266699" h="172085">
                <a:moveTo>
                  <a:pt x="260440" y="0"/>
                </a:moveTo>
                <a:lnTo>
                  <a:pt x="6183" y="0"/>
                </a:lnTo>
                <a:lnTo>
                  <a:pt x="0" y="38390"/>
                </a:lnTo>
                <a:lnTo>
                  <a:pt x="6788" y="80597"/>
                </a:lnTo>
                <a:lnTo>
                  <a:pt x="25697" y="117252"/>
                </a:lnTo>
                <a:lnTo>
                  <a:pt x="54543" y="146156"/>
                </a:lnTo>
                <a:lnTo>
                  <a:pt x="91142" y="165111"/>
                </a:lnTo>
                <a:lnTo>
                  <a:pt x="133311" y="171918"/>
                </a:lnTo>
                <a:lnTo>
                  <a:pt x="175481" y="165111"/>
                </a:lnTo>
                <a:lnTo>
                  <a:pt x="212080" y="146156"/>
                </a:lnTo>
                <a:lnTo>
                  <a:pt x="240926" y="117252"/>
                </a:lnTo>
                <a:lnTo>
                  <a:pt x="259835" y="80597"/>
                </a:lnTo>
                <a:lnTo>
                  <a:pt x="266623" y="38390"/>
                </a:lnTo>
                <a:lnTo>
                  <a:pt x="260440" y="0"/>
                </a:lnTo>
                <a:close/>
              </a:path>
            </a:pathLst>
          </a:custGeom>
          <a:solidFill>
            <a:srgbClr val="BE0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27592" y="696283"/>
            <a:ext cx="213296" cy="213423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587603" y="586671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4">
                <a:moveTo>
                  <a:pt x="138442" y="0"/>
                </a:moveTo>
                <a:lnTo>
                  <a:pt x="94657" y="7067"/>
                </a:lnTo>
                <a:lnTo>
                  <a:pt x="56649" y="26743"/>
                </a:lnTo>
                <a:lnTo>
                  <a:pt x="26691" y="56737"/>
                </a:lnTo>
                <a:lnTo>
                  <a:pt x="7051" y="94759"/>
                </a:lnTo>
                <a:lnTo>
                  <a:pt x="0" y="138518"/>
                </a:lnTo>
                <a:lnTo>
                  <a:pt x="7051" y="182279"/>
                </a:lnTo>
                <a:lnTo>
                  <a:pt x="26691" y="220304"/>
                </a:lnTo>
                <a:lnTo>
                  <a:pt x="56649" y="250302"/>
                </a:lnTo>
                <a:lnTo>
                  <a:pt x="94657" y="269981"/>
                </a:lnTo>
                <a:lnTo>
                  <a:pt x="138442" y="277050"/>
                </a:lnTo>
                <a:lnTo>
                  <a:pt x="182228" y="269981"/>
                </a:lnTo>
                <a:lnTo>
                  <a:pt x="220235" y="250302"/>
                </a:lnTo>
                <a:lnTo>
                  <a:pt x="250194" y="220304"/>
                </a:lnTo>
                <a:lnTo>
                  <a:pt x="269834" y="182279"/>
                </a:lnTo>
                <a:lnTo>
                  <a:pt x="276885" y="138518"/>
                </a:lnTo>
                <a:lnTo>
                  <a:pt x="269834" y="94759"/>
                </a:lnTo>
                <a:lnTo>
                  <a:pt x="250194" y="56737"/>
                </a:lnTo>
                <a:lnTo>
                  <a:pt x="220235" y="26743"/>
                </a:lnTo>
                <a:lnTo>
                  <a:pt x="182228" y="7067"/>
                </a:lnTo>
                <a:lnTo>
                  <a:pt x="138442" y="0"/>
                </a:lnTo>
                <a:close/>
              </a:path>
            </a:pathLst>
          </a:custGeom>
          <a:solidFill>
            <a:srgbClr val="BE0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351725"/>
            <a:ext cx="4018915" cy="1583690"/>
          </a:xfrm>
          <a:custGeom>
            <a:avLst/>
            <a:gdLst/>
            <a:ahLst/>
            <a:cxnLst/>
            <a:rect l="l" t="t" r="r" b="b"/>
            <a:pathLst>
              <a:path w="4018915" h="1583689">
                <a:moveTo>
                  <a:pt x="535114" y="373481"/>
                </a:moveTo>
                <a:lnTo>
                  <a:pt x="516115" y="315899"/>
                </a:lnTo>
                <a:lnTo>
                  <a:pt x="462254" y="259156"/>
                </a:lnTo>
                <a:lnTo>
                  <a:pt x="423684" y="234238"/>
                </a:lnTo>
                <a:lnTo>
                  <a:pt x="378155" y="213309"/>
                </a:lnTo>
                <a:lnTo>
                  <a:pt x="326237" y="197624"/>
                </a:lnTo>
                <a:lnTo>
                  <a:pt x="268503" y="188429"/>
                </a:lnTo>
                <a:lnTo>
                  <a:pt x="205549" y="186994"/>
                </a:lnTo>
                <a:lnTo>
                  <a:pt x="207302" y="206768"/>
                </a:lnTo>
                <a:lnTo>
                  <a:pt x="205371" y="244017"/>
                </a:lnTo>
                <a:lnTo>
                  <a:pt x="192697" y="290436"/>
                </a:lnTo>
                <a:lnTo>
                  <a:pt x="162229" y="337693"/>
                </a:lnTo>
                <a:lnTo>
                  <a:pt x="127203" y="366179"/>
                </a:lnTo>
                <a:lnTo>
                  <a:pt x="85788" y="384505"/>
                </a:lnTo>
                <a:lnTo>
                  <a:pt x="40208" y="392150"/>
                </a:lnTo>
                <a:lnTo>
                  <a:pt x="0" y="389191"/>
                </a:lnTo>
                <a:lnTo>
                  <a:pt x="0" y="559968"/>
                </a:lnTo>
                <a:lnTo>
                  <a:pt x="205549" y="559968"/>
                </a:lnTo>
                <a:lnTo>
                  <a:pt x="268503" y="558546"/>
                </a:lnTo>
                <a:lnTo>
                  <a:pt x="326224" y="549351"/>
                </a:lnTo>
                <a:lnTo>
                  <a:pt x="378129" y="533654"/>
                </a:lnTo>
                <a:lnTo>
                  <a:pt x="423646" y="512724"/>
                </a:lnTo>
                <a:lnTo>
                  <a:pt x="462191" y="487807"/>
                </a:lnTo>
                <a:lnTo>
                  <a:pt x="493191" y="460171"/>
                </a:lnTo>
                <a:lnTo>
                  <a:pt x="530237" y="401751"/>
                </a:lnTo>
                <a:lnTo>
                  <a:pt x="535114" y="373481"/>
                </a:lnTo>
                <a:close/>
              </a:path>
              <a:path w="4018915" h="1583689">
                <a:moveTo>
                  <a:pt x="1251165" y="186486"/>
                </a:moveTo>
                <a:lnTo>
                  <a:pt x="1232115" y="128917"/>
                </a:lnTo>
                <a:lnTo>
                  <a:pt x="1178242" y="72174"/>
                </a:lnTo>
                <a:lnTo>
                  <a:pt x="1139698" y="47256"/>
                </a:lnTo>
                <a:lnTo>
                  <a:pt x="1094181" y="26327"/>
                </a:lnTo>
                <a:lnTo>
                  <a:pt x="1042263" y="10629"/>
                </a:lnTo>
                <a:lnTo>
                  <a:pt x="984554" y="1435"/>
                </a:lnTo>
                <a:lnTo>
                  <a:pt x="921600" y="0"/>
                </a:lnTo>
                <a:lnTo>
                  <a:pt x="661644" y="0"/>
                </a:lnTo>
                <a:lnTo>
                  <a:pt x="661644" y="186486"/>
                </a:lnTo>
                <a:lnTo>
                  <a:pt x="708787" y="171323"/>
                </a:lnTo>
                <a:lnTo>
                  <a:pt x="756259" y="167817"/>
                </a:lnTo>
                <a:lnTo>
                  <a:pt x="801839" y="175475"/>
                </a:lnTo>
                <a:lnTo>
                  <a:pt x="843254" y="193802"/>
                </a:lnTo>
                <a:lnTo>
                  <a:pt x="878281" y="222275"/>
                </a:lnTo>
                <a:lnTo>
                  <a:pt x="908748" y="269544"/>
                </a:lnTo>
                <a:lnTo>
                  <a:pt x="921423" y="315950"/>
                </a:lnTo>
                <a:lnTo>
                  <a:pt x="923353" y="353199"/>
                </a:lnTo>
                <a:lnTo>
                  <a:pt x="921600" y="372973"/>
                </a:lnTo>
                <a:lnTo>
                  <a:pt x="984554" y="371551"/>
                </a:lnTo>
                <a:lnTo>
                  <a:pt x="1042289" y="362356"/>
                </a:lnTo>
                <a:lnTo>
                  <a:pt x="1094206" y="346659"/>
                </a:lnTo>
                <a:lnTo>
                  <a:pt x="1139736" y="325729"/>
                </a:lnTo>
                <a:lnTo>
                  <a:pt x="1178293" y="300812"/>
                </a:lnTo>
                <a:lnTo>
                  <a:pt x="1209306" y="273177"/>
                </a:lnTo>
                <a:lnTo>
                  <a:pt x="1246314" y="214757"/>
                </a:lnTo>
                <a:lnTo>
                  <a:pt x="1251165" y="186486"/>
                </a:lnTo>
                <a:close/>
              </a:path>
              <a:path w="4018915" h="1583689">
                <a:moveTo>
                  <a:pt x="2189873" y="302336"/>
                </a:moveTo>
                <a:lnTo>
                  <a:pt x="2059000" y="302336"/>
                </a:lnTo>
                <a:lnTo>
                  <a:pt x="2082800" y="344347"/>
                </a:lnTo>
                <a:lnTo>
                  <a:pt x="2096858" y="388594"/>
                </a:lnTo>
                <a:lnTo>
                  <a:pt x="2101354" y="433362"/>
                </a:lnTo>
                <a:lnTo>
                  <a:pt x="2096439" y="476948"/>
                </a:lnTo>
                <a:lnTo>
                  <a:pt x="2082266" y="517626"/>
                </a:lnTo>
                <a:lnTo>
                  <a:pt x="2059000" y="553720"/>
                </a:lnTo>
                <a:lnTo>
                  <a:pt x="2009762" y="594144"/>
                </a:lnTo>
                <a:lnTo>
                  <a:pt x="1958594" y="613752"/>
                </a:lnTo>
                <a:lnTo>
                  <a:pt x="1916468" y="619925"/>
                </a:lnTo>
                <a:lnTo>
                  <a:pt x="1894408" y="620026"/>
                </a:lnTo>
                <a:lnTo>
                  <a:pt x="1894408" y="669671"/>
                </a:lnTo>
                <a:lnTo>
                  <a:pt x="2189873" y="669671"/>
                </a:lnTo>
                <a:lnTo>
                  <a:pt x="2189873" y="302336"/>
                </a:lnTo>
                <a:close/>
              </a:path>
              <a:path w="4018915" h="1583689">
                <a:moveTo>
                  <a:pt x="4018318" y="613791"/>
                </a:moveTo>
                <a:lnTo>
                  <a:pt x="3542246" y="613791"/>
                </a:lnTo>
                <a:lnTo>
                  <a:pt x="3548405" y="630288"/>
                </a:lnTo>
                <a:lnTo>
                  <a:pt x="3556304" y="660628"/>
                </a:lnTo>
                <a:lnTo>
                  <a:pt x="3561054" y="701814"/>
                </a:lnTo>
                <a:lnTo>
                  <a:pt x="3557752" y="750887"/>
                </a:lnTo>
                <a:lnTo>
                  <a:pt x="3541484" y="804887"/>
                </a:lnTo>
                <a:lnTo>
                  <a:pt x="3507371" y="860831"/>
                </a:lnTo>
                <a:lnTo>
                  <a:pt x="3477247" y="893127"/>
                </a:lnTo>
                <a:lnTo>
                  <a:pt x="3441877" y="921562"/>
                </a:lnTo>
                <a:lnTo>
                  <a:pt x="3401923" y="945896"/>
                </a:lnTo>
                <a:lnTo>
                  <a:pt x="3358032" y="965885"/>
                </a:lnTo>
                <a:lnTo>
                  <a:pt x="3310839" y="981290"/>
                </a:lnTo>
                <a:lnTo>
                  <a:pt x="3260991" y="991870"/>
                </a:lnTo>
                <a:lnTo>
                  <a:pt x="3209125" y="997369"/>
                </a:lnTo>
                <a:lnTo>
                  <a:pt x="3155899" y="997559"/>
                </a:lnTo>
                <a:lnTo>
                  <a:pt x="2639060" y="997559"/>
                </a:lnTo>
                <a:lnTo>
                  <a:pt x="2639060" y="1167371"/>
                </a:lnTo>
                <a:lnTo>
                  <a:pt x="2692730" y="1160386"/>
                </a:lnTo>
                <a:lnTo>
                  <a:pt x="2746260" y="1159776"/>
                </a:lnTo>
                <a:lnTo>
                  <a:pt x="2798788" y="1165275"/>
                </a:lnTo>
                <a:lnTo>
                  <a:pt x="2849461" y="1176642"/>
                </a:lnTo>
                <a:lnTo>
                  <a:pt x="2897403" y="1193609"/>
                </a:lnTo>
                <a:lnTo>
                  <a:pt x="2941764" y="1215961"/>
                </a:lnTo>
                <a:lnTo>
                  <a:pt x="2981693" y="1243418"/>
                </a:lnTo>
                <a:lnTo>
                  <a:pt x="3016300" y="1275753"/>
                </a:lnTo>
                <a:lnTo>
                  <a:pt x="3047085" y="1316405"/>
                </a:lnTo>
                <a:lnTo>
                  <a:pt x="3068180" y="1359827"/>
                </a:lnTo>
                <a:lnTo>
                  <a:pt x="3079559" y="1405039"/>
                </a:lnTo>
                <a:lnTo>
                  <a:pt x="3081172" y="1450987"/>
                </a:lnTo>
                <a:lnTo>
                  <a:pt x="3072993" y="1496682"/>
                </a:lnTo>
                <a:lnTo>
                  <a:pt x="3054972" y="1541081"/>
                </a:lnTo>
                <a:lnTo>
                  <a:pt x="3027070" y="1583194"/>
                </a:lnTo>
                <a:lnTo>
                  <a:pt x="4018318" y="1583194"/>
                </a:lnTo>
                <a:lnTo>
                  <a:pt x="4018318" y="613791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18222" y="724026"/>
            <a:ext cx="2630805" cy="1818639"/>
          </a:xfrm>
          <a:custGeom>
            <a:avLst/>
            <a:gdLst/>
            <a:ahLst/>
            <a:cxnLst/>
            <a:rect l="l" t="t" r="r" b="b"/>
            <a:pathLst>
              <a:path w="2630805" h="1818639">
                <a:moveTo>
                  <a:pt x="501192" y="1484553"/>
                </a:moveTo>
                <a:lnTo>
                  <a:pt x="497154" y="1439468"/>
                </a:lnTo>
                <a:lnTo>
                  <a:pt x="485521" y="1397038"/>
                </a:lnTo>
                <a:lnTo>
                  <a:pt x="466991" y="1357972"/>
                </a:lnTo>
                <a:lnTo>
                  <a:pt x="442264" y="1322984"/>
                </a:lnTo>
                <a:lnTo>
                  <a:pt x="412076" y="1292758"/>
                </a:lnTo>
                <a:lnTo>
                  <a:pt x="377101" y="1268031"/>
                </a:lnTo>
                <a:lnTo>
                  <a:pt x="338061" y="1249489"/>
                </a:lnTo>
                <a:lnTo>
                  <a:pt x="295656" y="1237843"/>
                </a:lnTo>
                <a:lnTo>
                  <a:pt x="250596" y="1233805"/>
                </a:lnTo>
                <a:lnTo>
                  <a:pt x="205536" y="1237843"/>
                </a:lnTo>
                <a:lnTo>
                  <a:pt x="163144" y="1249489"/>
                </a:lnTo>
                <a:lnTo>
                  <a:pt x="124104" y="1268031"/>
                </a:lnTo>
                <a:lnTo>
                  <a:pt x="89128" y="1292758"/>
                </a:lnTo>
                <a:lnTo>
                  <a:pt x="58928" y="1322984"/>
                </a:lnTo>
                <a:lnTo>
                  <a:pt x="34201" y="1357972"/>
                </a:lnTo>
                <a:lnTo>
                  <a:pt x="15671" y="1397038"/>
                </a:lnTo>
                <a:lnTo>
                  <a:pt x="4038" y="1439468"/>
                </a:lnTo>
                <a:lnTo>
                  <a:pt x="0" y="1484553"/>
                </a:lnTo>
                <a:lnTo>
                  <a:pt x="4038" y="1529588"/>
                </a:lnTo>
                <a:lnTo>
                  <a:pt x="15671" y="1571993"/>
                </a:lnTo>
                <a:lnTo>
                  <a:pt x="34201" y="1611033"/>
                </a:lnTo>
                <a:lnTo>
                  <a:pt x="58928" y="1646008"/>
                </a:lnTo>
                <a:lnTo>
                  <a:pt x="89128" y="1676222"/>
                </a:lnTo>
                <a:lnTo>
                  <a:pt x="124104" y="1700949"/>
                </a:lnTo>
                <a:lnTo>
                  <a:pt x="163144" y="1719491"/>
                </a:lnTo>
                <a:lnTo>
                  <a:pt x="205536" y="1731137"/>
                </a:lnTo>
                <a:lnTo>
                  <a:pt x="250596" y="1735175"/>
                </a:lnTo>
                <a:lnTo>
                  <a:pt x="295656" y="1731137"/>
                </a:lnTo>
                <a:lnTo>
                  <a:pt x="338061" y="1719491"/>
                </a:lnTo>
                <a:lnTo>
                  <a:pt x="377101" y="1700949"/>
                </a:lnTo>
                <a:lnTo>
                  <a:pt x="412076" y="1676222"/>
                </a:lnTo>
                <a:lnTo>
                  <a:pt x="442264" y="1646008"/>
                </a:lnTo>
                <a:lnTo>
                  <a:pt x="466991" y="1611033"/>
                </a:lnTo>
                <a:lnTo>
                  <a:pt x="485521" y="1571993"/>
                </a:lnTo>
                <a:lnTo>
                  <a:pt x="497154" y="1529588"/>
                </a:lnTo>
                <a:lnTo>
                  <a:pt x="501192" y="1484553"/>
                </a:lnTo>
                <a:close/>
              </a:path>
              <a:path w="2630805" h="1818639">
                <a:moveTo>
                  <a:pt x="1731073" y="1083233"/>
                </a:moveTo>
                <a:lnTo>
                  <a:pt x="1724660" y="1035443"/>
                </a:lnTo>
                <a:lnTo>
                  <a:pt x="1706537" y="992492"/>
                </a:lnTo>
                <a:lnTo>
                  <a:pt x="1678419" y="956094"/>
                </a:lnTo>
                <a:lnTo>
                  <a:pt x="1642046" y="927976"/>
                </a:lnTo>
                <a:lnTo>
                  <a:pt x="1599120" y="909840"/>
                </a:lnTo>
                <a:lnTo>
                  <a:pt x="1551355" y="903414"/>
                </a:lnTo>
                <a:lnTo>
                  <a:pt x="1503603" y="909840"/>
                </a:lnTo>
                <a:lnTo>
                  <a:pt x="1460677" y="927976"/>
                </a:lnTo>
                <a:lnTo>
                  <a:pt x="1424292" y="956094"/>
                </a:lnTo>
                <a:lnTo>
                  <a:pt x="1396187" y="992492"/>
                </a:lnTo>
                <a:lnTo>
                  <a:pt x="1378064" y="1035443"/>
                </a:lnTo>
                <a:lnTo>
                  <a:pt x="1371638" y="1083233"/>
                </a:lnTo>
                <a:lnTo>
                  <a:pt x="1378064" y="1131074"/>
                </a:lnTo>
                <a:lnTo>
                  <a:pt x="1396187" y="1174064"/>
                </a:lnTo>
                <a:lnTo>
                  <a:pt x="1424292" y="1210487"/>
                </a:lnTo>
                <a:lnTo>
                  <a:pt x="1460677" y="1238618"/>
                </a:lnTo>
                <a:lnTo>
                  <a:pt x="1503603" y="1256753"/>
                </a:lnTo>
                <a:lnTo>
                  <a:pt x="1551355" y="1263180"/>
                </a:lnTo>
                <a:lnTo>
                  <a:pt x="1599120" y="1256753"/>
                </a:lnTo>
                <a:lnTo>
                  <a:pt x="1642046" y="1238618"/>
                </a:lnTo>
                <a:lnTo>
                  <a:pt x="1678419" y="1210487"/>
                </a:lnTo>
                <a:lnTo>
                  <a:pt x="1706537" y="1174064"/>
                </a:lnTo>
                <a:lnTo>
                  <a:pt x="1724660" y="1131074"/>
                </a:lnTo>
                <a:lnTo>
                  <a:pt x="1731073" y="1083233"/>
                </a:lnTo>
                <a:close/>
              </a:path>
              <a:path w="2630805" h="1818639">
                <a:moveTo>
                  <a:pt x="2160968" y="241515"/>
                </a:moveTo>
                <a:lnTo>
                  <a:pt x="2156066" y="192849"/>
                </a:lnTo>
                <a:lnTo>
                  <a:pt x="2142007" y="147510"/>
                </a:lnTo>
                <a:lnTo>
                  <a:pt x="2119744" y="106489"/>
                </a:lnTo>
                <a:lnTo>
                  <a:pt x="2090267" y="70739"/>
                </a:lnTo>
                <a:lnTo>
                  <a:pt x="2054555" y="41249"/>
                </a:lnTo>
                <a:lnTo>
                  <a:pt x="2013546" y="18986"/>
                </a:lnTo>
                <a:lnTo>
                  <a:pt x="1968246" y="4914"/>
                </a:lnTo>
                <a:lnTo>
                  <a:pt x="1919592" y="0"/>
                </a:lnTo>
                <a:lnTo>
                  <a:pt x="1870951" y="4914"/>
                </a:lnTo>
                <a:lnTo>
                  <a:pt x="1825637" y="18986"/>
                </a:lnTo>
                <a:lnTo>
                  <a:pt x="1784642" y="41249"/>
                </a:lnTo>
                <a:lnTo>
                  <a:pt x="1748917" y="70739"/>
                </a:lnTo>
                <a:lnTo>
                  <a:pt x="1719440" y="106489"/>
                </a:lnTo>
                <a:lnTo>
                  <a:pt x="1697189" y="147510"/>
                </a:lnTo>
                <a:lnTo>
                  <a:pt x="1683118" y="192849"/>
                </a:lnTo>
                <a:lnTo>
                  <a:pt x="1678216" y="241515"/>
                </a:lnTo>
                <a:lnTo>
                  <a:pt x="1683118" y="290195"/>
                </a:lnTo>
                <a:lnTo>
                  <a:pt x="1697189" y="335546"/>
                </a:lnTo>
                <a:lnTo>
                  <a:pt x="1719440" y="376593"/>
                </a:lnTo>
                <a:lnTo>
                  <a:pt x="1748917" y="412369"/>
                </a:lnTo>
                <a:lnTo>
                  <a:pt x="1784642" y="441871"/>
                </a:lnTo>
                <a:lnTo>
                  <a:pt x="1825637" y="464159"/>
                </a:lnTo>
                <a:lnTo>
                  <a:pt x="1870951" y="478256"/>
                </a:lnTo>
                <a:lnTo>
                  <a:pt x="1919592" y="483158"/>
                </a:lnTo>
                <a:lnTo>
                  <a:pt x="1968246" y="478256"/>
                </a:lnTo>
                <a:lnTo>
                  <a:pt x="2013546" y="464159"/>
                </a:lnTo>
                <a:lnTo>
                  <a:pt x="2054555" y="441871"/>
                </a:lnTo>
                <a:lnTo>
                  <a:pt x="2090267" y="412369"/>
                </a:lnTo>
                <a:lnTo>
                  <a:pt x="2119744" y="376593"/>
                </a:lnTo>
                <a:lnTo>
                  <a:pt x="2142007" y="335546"/>
                </a:lnTo>
                <a:lnTo>
                  <a:pt x="2156066" y="290195"/>
                </a:lnTo>
                <a:lnTo>
                  <a:pt x="2160968" y="241515"/>
                </a:lnTo>
                <a:close/>
              </a:path>
              <a:path w="2630805" h="1818639">
                <a:moveTo>
                  <a:pt x="2630373" y="1625333"/>
                </a:moveTo>
                <a:lnTo>
                  <a:pt x="2625267" y="1581035"/>
                </a:lnTo>
                <a:lnTo>
                  <a:pt x="2610726" y="1540370"/>
                </a:lnTo>
                <a:lnTo>
                  <a:pt x="2587929" y="1504505"/>
                </a:lnTo>
                <a:lnTo>
                  <a:pt x="2558021" y="1474597"/>
                </a:lnTo>
                <a:lnTo>
                  <a:pt x="2522182" y="1451800"/>
                </a:lnTo>
                <a:lnTo>
                  <a:pt x="2481554" y="1437271"/>
                </a:lnTo>
                <a:lnTo>
                  <a:pt x="2437333" y="1432166"/>
                </a:lnTo>
                <a:lnTo>
                  <a:pt x="2393099" y="1437271"/>
                </a:lnTo>
                <a:lnTo>
                  <a:pt x="2352471" y="1451800"/>
                </a:lnTo>
                <a:lnTo>
                  <a:pt x="2316632" y="1474597"/>
                </a:lnTo>
                <a:lnTo>
                  <a:pt x="2286724" y="1504505"/>
                </a:lnTo>
                <a:lnTo>
                  <a:pt x="2263927" y="1540370"/>
                </a:lnTo>
                <a:lnTo>
                  <a:pt x="2249386" y="1581035"/>
                </a:lnTo>
                <a:lnTo>
                  <a:pt x="2244293" y="1625333"/>
                </a:lnTo>
                <a:lnTo>
                  <a:pt x="2249386" y="1669592"/>
                </a:lnTo>
                <a:lnTo>
                  <a:pt x="2263927" y="1710207"/>
                </a:lnTo>
                <a:lnTo>
                  <a:pt x="2286724" y="1746046"/>
                </a:lnTo>
                <a:lnTo>
                  <a:pt x="2316632" y="1775942"/>
                </a:lnTo>
                <a:lnTo>
                  <a:pt x="2352471" y="1798739"/>
                </a:lnTo>
                <a:lnTo>
                  <a:pt x="2393099" y="1813267"/>
                </a:lnTo>
                <a:lnTo>
                  <a:pt x="2437333" y="1818360"/>
                </a:lnTo>
                <a:lnTo>
                  <a:pt x="2481554" y="1813267"/>
                </a:lnTo>
                <a:lnTo>
                  <a:pt x="2522182" y="1798739"/>
                </a:lnTo>
                <a:lnTo>
                  <a:pt x="2558021" y="1775942"/>
                </a:lnTo>
                <a:lnTo>
                  <a:pt x="2587929" y="1746046"/>
                </a:lnTo>
                <a:lnTo>
                  <a:pt x="2610726" y="1710207"/>
                </a:lnTo>
                <a:lnTo>
                  <a:pt x="2625267" y="1669592"/>
                </a:lnTo>
                <a:lnTo>
                  <a:pt x="2630373" y="1625333"/>
                </a:lnTo>
                <a:close/>
              </a:path>
            </a:pathLst>
          </a:custGeom>
          <a:solidFill>
            <a:srgbClr val="BE0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351179"/>
            <a:ext cx="7559040" cy="2393950"/>
          </a:xfrm>
          <a:custGeom>
            <a:avLst/>
            <a:gdLst/>
            <a:ahLst/>
            <a:cxnLst/>
            <a:rect l="l" t="t" r="r" b="b"/>
            <a:pathLst>
              <a:path w="7559040" h="2393950">
                <a:moveTo>
                  <a:pt x="1023137" y="1857375"/>
                </a:moveTo>
                <a:lnTo>
                  <a:pt x="1012063" y="1799666"/>
                </a:lnTo>
                <a:lnTo>
                  <a:pt x="979868" y="1739887"/>
                </a:lnTo>
                <a:lnTo>
                  <a:pt x="928039" y="1681314"/>
                </a:lnTo>
                <a:lnTo>
                  <a:pt x="895235" y="1653476"/>
                </a:lnTo>
                <a:lnTo>
                  <a:pt x="858075" y="1627162"/>
                </a:lnTo>
                <a:lnTo>
                  <a:pt x="816762" y="1602765"/>
                </a:lnTo>
                <a:lnTo>
                  <a:pt x="771474" y="1580692"/>
                </a:lnTo>
                <a:lnTo>
                  <a:pt x="722401" y="1561350"/>
                </a:lnTo>
                <a:lnTo>
                  <a:pt x="669734" y="1545145"/>
                </a:lnTo>
                <a:lnTo>
                  <a:pt x="613651" y="1532483"/>
                </a:lnTo>
                <a:lnTo>
                  <a:pt x="554342" y="1523758"/>
                </a:lnTo>
                <a:lnTo>
                  <a:pt x="492010" y="1519402"/>
                </a:lnTo>
                <a:lnTo>
                  <a:pt x="426821" y="1519796"/>
                </a:lnTo>
                <a:lnTo>
                  <a:pt x="429069" y="1539468"/>
                </a:lnTo>
                <a:lnTo>
                  <a:pt x="430212" y="1575384"/>
                </a:lnTo>
                <a:lnTo>
                  <a:pt x="426478" y="1623110"/>
                </a:lnTo>
                <a:lnTo>
                  <a:pt x="414108" y="1678178"/>
                </a:lnTo>
                <a:lnTo>
                  <a:pt x="389331" y="1736166"/>
                </a:lnTo>
                <a:lnTo>
                  <a:pt x="348373" y="1792605"/>
                </a:lnTo>
                <a:lnTo>
                  <a:pt x="314794" y="1823478"/>
                </a:lnTo>
                <a:lnTo>
                  <a:pt x="277114" y="1848789"/>
                </a:lnTo>
                <a:lnTo>
                  <a:pt x="236004" y="1868398"/>
                </a:lnTo>
                <a:lnTo>
                  <a:pt x="192151" y="1882127"/>
                </a:lnTo>
                <a:lnTo>
                  <a:pt x="146265" y="1889836"/>
                </a:lnTo>
                <a:lnTo>
                  <a:pt x="99047" y="1891372"/>
                </a:lnTo>
                <a:lnTo>
                  <a:pt x="51168" y="1886572"/>
                </a:lnTo>
                <a:lnTo>
                  <a:pt x="3340" y="1875294"/>
                </a:lnTo>
                <a:lnTo>
                  <a:pt x="0" y="1874012"/>
                </a:lnTo>
                <a:lnTo>
                  <a:pt x="0" y="2194953"/>
                </a:lnTo>
                <a:lnTo>
                  <a:pt x="426821" y="2194953"/>
                </a:lnTo>
                <a:lnTo>
                  <a:pt x="492010" y="2195322"/>
                </a:lnTo>
                <a:lnTo>
                  <a:pt x="554342" y="2190953"/>
                </a:lnTo>
                <a:lnTo>
                  <a:pt x="613651" y="2182215"/>
                </a:lnTo>
                <a:lnTo>
                  <a:pt x="669734" y="2169553"/>
                </a:lnTo>
                <a:lnTo>
                  <a:pt x="722401" y="2153335"/>
                </a:lnTo>
                <a:lnTo>
                  <a:pt x="771474" y="2134006"/>
                </a:lnTo>
                <a:lnTo>
                  <a:pt x="816762" y="2111933"/>
                </a:lnTo>
                <a:lnTo>
                  <a:pt x="858075" y="2087537"/>
                </a:lnTo>
                <a:lnTo>
                  <a:pt x="895235" y="2061222"/>
                </a:lnTo>
                <a:lnTo>
                  <a:pt x="928039" y="2033397"/>
                </a:lnTo>
                <a:lnTo>
                  <a:pt x="956322" y="2004466"/>
                </a:lnTo>
                <a:lnTo>
                  <a:pt x="998512" y="1944903"/>
                </a:lnTo>
                <a:lnTo>
                  <a:pt x="1020330" y="1885772"/>
                </a:lnTo>
                <a:lnTo>
                  <a:pt x="1023137" y="1857375"/>
                </a:lnTo>
                <a:close/>
              </a:path>
              <a:path w="7559040" h="2393950">
                <a:moveTo>
                  <a:pt x="2319134" y="1518920"/>
                </a:moveTo>
                <a:lnTo>
                  <a:pt x="2308072" y="1461211"/>
                </a:lnTo>
                <a:lnTo>
                  <a:pt x="2275878" y="1401445"/>
                </a:lnTo>
                <a:lnTo>
                  <a:pt x="2224049" y="1342885"/>
                </a:lnTo>
                <a:lnTo>
                  <a:pt x="2191245" y="1315059"/>
                </a:lnTo>
                <a:lnTo>
                  <a:pt x="2154085" y="1288745"/>
                </a:lnTo>
                <a:lnTo>
                  <a:pt x="2112772" y="1264361"/>
                </a:lnTo>
                <a:lnTo>
                  <a:pt x="2067483" y="1242288"/>
                </a:lnTo>
                <a:lnTo>
                  <a:pt x="2018411" y="1222946"/>
                </a:lnTo>
                <a:lnTo>
                  <a:pt x="1965744" y="1206741"/>
                </a:lnTo>
                <a:lnTo>
                  <a:pt x="1909660" y="1194066"/>
                </a:lnTo>
                <a:lnTo>
                  <a:pt x="1850351" y="1185341"/>
                </a:lnTo>
                <a:lnTo>
                  <a:pt x="1788007" y="1180960"/>
                </a:lnTo>
                <a:lnTo>
                  <a:pt x="1722818" y="1181341"/>
                </a:lnTo>
                <a:lnTo>
                  <a:pt x="1252258" y="1181341"/>
                </a:lnTo>
                <a:lnTo>
                  <a:pt x="1252258" y="1518920"/>
                </a:lnTo>
                <a:lnTo>
                  <a:pt x="1299349" y="1501000"/>
                </a:lnTo>
                <a:lnTo>
                  <a:pt x="1347177" y="1489710"/>
                </a:lnTo>
                <a:lnTo>
                  <a:pt x="1395056" y="1484922"/>
                </a:lnTo>
                <a:lnTo>
                  <a:pt x="1442275" y="1486446"/>
                </a:lnTo>
                <a:lnTo>
                  <a:pt x="1488160" y="1494167"/>
                </a:lnTo>
                <a:lnTo>
                  <a:pt x="1532001" y="1507896"/>
                </a:lnTo>
                <a:lnTo>
                  <a:pt x="1573123" y="1527492"/>
                </a:lnTo>
                <a:lnTo>
                  <a:pt x="1610804" y="1552803"/>
                </a:lnTo>
                <a:lnTo>
                  <a:pt x="1644370" y="1583690"/>
                </a:lnTo>
                <a:lnTo>
                  <a:pt x="1685340" y="1640128"/>
                </a:lnTo>
                <a:lnTo>
                  <a:pt x="1710118" y="1698104"/>
                </a:lnTo>
                <a:lnTo>
                  <a:pt x="1722488" y="1753184"/>
                </a:lnTo>
                <a:lnTo>
                  <a:pt x="1726222" y="1800898"/>
                </a:lnTo>
                <a:lnTo>
                  <a:pt x="1725066" y="1836826"/>
                </a:lnTo>
                <a:lnTo>
                  <a:pt x="1722818" y="1856498"/>
                </a:lnTo>
                <a:lnTo>
                  <a:pt x="1788007" y="1856892"/>
                </a:lnTo>
                <a:lnTo>
                  <a:pt x="1850351" y="1852523"/>
                </a:lnTo>
                <a:lnTo>
                  <a:pt x="1909660" y="1843811"/>
                </a:lnTo>
                <a:lnTo>
                  <a:pt x="1965744" y="1831149"/>
                </a:lnTo>
                <a:lnTo>
                  <a:pt x="2018411" y="1814944"/>
                </a:lnTo>
                <a:lnTo>
                  <a:pt x="2067483" y="1795602"/>
                </a:lnTo>
                <a:lnTo>
                  <a:pt x="2112772" y="1773529"/>
                </a:lnTo>
                <a:lnTo>
                  <a:pt x="2154085" y="1749120"/>
                </a:lnTo>
                <a:lnTo>
                  <a:pt x="2191245" y="1722805"/>
                </a:lnTo>
                <a:lnTo>
                  <a:pt x="2224049" y="1694980"/>
                </a:lnTo>
                <a:lnTo>
                  <a:pt x="2252319" y="1666036"/>
                </a:lnTo>
                <a:lnTo>
                  <a:pt x="2294521" y="1606461"/>
                </a:lnTo>
                <a:lnTo>
                  <a:pt x="2316340" y="1547317"/>
                </a:lnTo>
                <a:lnTo>
                  <a:pt x="2319134" y="1518920"/>
                </a:lnTo>
                <a:close/>
              </a:path>
              <a:path w="7559040" h="2393950">
                <a:moveTo>
                  <a:pt x="4018267" y="1728533"/>
                </a:moveTo>
                <a:lnTo>
                  <a:pt x="3781260" y="1728533"/>
                </a:lnTo>
                <a:lnTo>
                  <a:pt x="3809238" y="1773529"/>
                </a:lnTo>
                <a:lnTo>
                  <a:pt x="3830828" y="1820405"/>
                </a:lnTo>
                <a:lnTo>
                  <a:pt x="3846093" y="1868512"/>
                </a:lnTo>
                <a:lnTo>
                  <a:pt x="3855110" y="1917166"/>
                </a:lnTo>
                <a:lnTo>
                  <a:pt x="3857929" y="1965718"/>
                </a:lnTo>
                <a:lnTo>
                  <a:pt x="3854615" y="2013483"/>
                </a:lnTo>
                <a:lnTo>
                  <a:pt x="3845229" y="2059813"/>
                </a:lnTo>
                <a:lnTo>
                  <a:pt x="3829837" y="2104034"/>
                </a:lnTo>
                <a:lnTo>
                  <a:pt x="3808488" y="2145474"/>
                </a:lnTo>
                <a:lnTo>
                  <a:pt x="3781260" y="2183473"/>
                </a:lnTo>
                <a:lnTo>
                  <a:pt x="3731996" y="2230742"/>
                </a:lnTo>
                <a:lnTo>
                  <a:pt x="3678771" y="2263813"/>
                </a:lnTo>
                <a:lnTo>
                  <a:pt x="3625304" y="2285187"/>
                </a:lnTo>
                <a:lnTo>
                  <a:pt x="3575316" y="2297353"/>
                </a:lnTo>
                <a:lnTo>
                  <a:pt x="3532530" y="2302814"/>
                </a:lnTo>
                <a:lnTo>
                  <a:pt x="3500678" y="2304034"/>
                </a:lnTo>
                <a:lnTo>
                  <a:pt x="3483483" y="2303526"/>
                </a:lnTo>
                <a:lnTo>
                  <a:pt x="3483483" y="2393442"/>
                </a:lnTo>
                <a:lnTo>
                  <a:pt x="4018267" y="2393442"/>
                </a:lnTo>
                <a:lnTo>
                  <a:pt x="4018267" y="1728533"/>
                </a:lnTo>
                <a:close/>
              </a:path>
              <a:path w="7559040" h="2393950">
                <a:moveTo>
                  <a:pt x="7559040" y="0"/>
                </a:moveTo>
                <a:lnTo>
                  <a:pt x="7187412" y="0"/>
                </a:lnTo>
                <a:lnTo>
                  <a:pt x="7194270" y="19164"/>
                </a:lnTo>
                <a:lnTo>
                  <a:pt x="7202144" y="55270"/>
                </a:lnTo>
                <a:lnTo>
                  <a:pt x="7203453" y="103771"/>
                </a:lnTo>
                <a:lnTo>
                  <a:pt x="7190676" y="160108"/>
                </a:lnTo>
                <a:lnTo>
                  <a:pt x="7156259" y="219710"/>
                </a:lnTo>
                <a:lnTo>
                  <a:pt x="7125233" y="252298"/>
                </a:lnTo>
                <a:lnTo>
                  <a:pt x="7088225" y="280327"/>
                </a:lnTo>
                <a:lnTo>
                  <a:pt x="7046100" y="303504"/>
                </a:lnTo>
                <a:lnTo>
                  <a:pt x="6999706" y="321513"/>
                </a:lnTo>
                <a:lnTo>
                  <a:pt x="6949897" y="334022"/>
                </a:lnTo>
                <a:lnTo>
                  <a:pt x="6897535" y="340728"/>
                </a:lnTo>
                <a:lnTo>
                  <a:pt x="6843496" y="341299"/>
                </a:lnTo>
                <a:lnTo>
                  <a:pt x="6383693" y="341299"/>
                </a:lnTo>
                <a:lnTo>
                  <a:pt x="6383693" y="492531"/>
                </a:lnTo>
                <a:lnTo>
                  <a:pt x="6438252" y="485876"/>
                </a:lnTo>
                <a:lnTo>
                  <a:pt x="6492532" y="486575"/>
                </a:lnTo>
                <a:lnTo>
                  <a:pt x="6545364" y="494284"/>
                </a:lnTo>
                <a:lnTo>
                  <a:pt x="6595605" y="508698"/>
                </a:lnTo>
                <a:lnTo>
                  <a:pt x="6642125" y="529488"/>
                </a:lnTo>
                <a:lnTo>
                  <a:pt x="6683781" y="556310"/>
                </a:lnTo>
                <a:lnTo>
                  <a:pt x="6719417" y="588848"/>
                </a:lnTo>
                <a:lnTo>
                  <a:pt x="6750532" y="631367"/>
                </a:lnTo>
                <a:lnTo>
                  <a:pt x="6769887" y="676998"/>
                </a:lnTo>
                <a:lnTo>
                  <a:pt x="6777456" y="724344"/>
                </a:lnTo>
                <a:lnTo>
                  <a:pt x="6773177" y="771982"/>
                </a:lnTo>
                <a:lnTo>
                  <a:pt x="6756997" y="818489"/>
                </a:lnTo>
                <a:lnTo>
                  <a:pt x="6728892" y="862431"/>
                </a:lnTo>
                <a:lnTo>
                  <a:pt x="7559040" y="862431"/>
                </a:lnTo>
                <a:lnTo>
                  <a:pt x="7559040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030584" y="136206"/>
            <a:ext cx="1922780" cy="1544320"/>
          </a:xfrm>
          <a:custGeom>
            <a:avLst/>
            <a:gdLst/>
            <a:ahLst/>
            <a:cxnLst/>
            <a:rect l="l" t="t" r="r" b="b"/>
            <a:pathLst>
              <a:path w="1922780" h="1544320">
                <a:moveTo>
                  <a:pt x="445820" y="1320838"/>
                </a:moveTo>
                <a:lnTo>
                  <a:pt x="441286" y="1275905"/>
                </a:lnTo>
                <a:lnTo>
                  <a:pt x="428294" y="1234046"/>
                </a:lnTo>
                <a:lnTo>
                  <a:pt x="407733" y="1196149"/>
                </a:lnTo>
                <a:lnTo>
                  <a:pt x="380517" y="1163142"/>
                </a:lnTo>
                <a:lnTo>
                  <a:pt x="347522" y="1135900"/>
                </a:lnTo>
                <a:lnTo>
                  <a:pt x="309651" y="1115326"/>
                </a:lnTo>
                <a:lnTo>
                  <a:pt x="267817" y="1102321"/>
                </a:lnTo>
                <a:lnTo>
                  <a:pt x="222910" y="1097788"/>
                </a:lnTo>
                <a:lnTo>
                  <a:pt x="178003" y="1102321"/>
                </a:lnTo>
                <a:lnTo>
                  <a:pt x="136169" y="1115326"/>
                </a:lnTo>
                <a:lnTo>
                  <a:pt x="98298" y="1135900"/>
                </a:lnTo>
                <a:lnTo>
                  <a:pt x="65303" y="1163142"/>
                </a:lnTo>
                <a:lnTo>
                  <a:pt x="38087" y="1196149"/>
                </a:lnTo>
                <a:lnTo>
                  <a:pt x="17526" y="1234046"/>
                </a:lnTo>
                <a:lnTo>
                  <a:pt x="4533" y="1275905"/>
                </a:lnTo>
                <a:lnTo>
                  <a:pt x="0" y="1320838"/>
                </a:lnTo>
                <a:lnTo>
                  <a:pt x="4533" y="1365808"/>
                </a:lnTo>
                <a:lnTo>
                  <a:pt x="17526" y="1407693"/>
                </a:lnTo>
                <a:lnTo>
                  <a:pt x="38087" y="1445577"/>
                </a:lnTo>
                <a:lnTo>
                  <a:pt x="65303" y="1478584"/>
                </a:lnTo>
                <a:lnTo>
                  <a:pt x="98298" y="1505813"/>
                </a:lnTo>
                <a:lnTo>
                  <a:pt x="136169" y="1526362"/>
                </a:lnTo>
                <a:lnTo>
                  <a:pt x="178003" y="1539354"/>
                </a:lnTo>
                <a:lnTo>
                  <a:pt x="222910" y="1543875"/>
                </a:lnTo>
                <a:lnTo>
                  <a:pt x="267817" y="1539354"/>
                </a:lnTo>
                <a:lnTo>
                  <a:pt x="309651" y="1526362"/>
                </a:lnTo>
                <a:lnTo>
                  <a:pt x="347522" y="1505813"/>
                </a:lnTo>
                <a:lnTo>
                  <a:pt x="380517" y="1478584"/>
                </a:lnTo>
                <a:lnTo>
                  <a:pt x="407733" y="1445577"/>
                </a:lnTo>
                <a:lnTo>
                  <a:pt x="428294" y="1407693"/>
                </a:lnTo>
                <a:lnTo>
                  <a:pt x="441286" y="1365808"/>
                </a:lnTo>
                <a:lnTo>
                  <a:pt x="445820" y="1320838"/>
                </a:lnTo>
                <a:close/>
              </a:path>
              <a:path w="1922780" h="1544320">
                <a:moveTo>
                  <a:pt x="1540256" y="963904"/>
                </a:moveTo>
                <a:lnTo>
                  <a:pt x="1532089" y="913320"/>
                </a:lnTo>
                <a:lnTo>
                  <a:pt x="1509382" y="869378"/>
                </a:lnTo>
                <a:lnTo>
                  <a:pt x="1474749" y="834720"/>
                </a:lnTo>
                <a:lnTo>
                  <a:pt x="1430832" y="811999"/>
                </a:lnTo>
                <a:lnTo>
                  <a:pt x="1380286" y="803833"/>
                </a:lnTo>
                <a:lnTo>
                  <a:pt x="1329728" y="811999"/>
                </a:lnTo>
                <a:lnTo>
                  <a:pt x="1285824" y="834720"/>
                </a:lnTo>
                <a:lnTo>
                  <a:pt x="1251191" y="869378"/>
                </a:lnTo>
                <a:lnTo>
                  <a:pt x="1228471" y="913320"/>
                </a:lnTo>
                <a:lnTo>
                  <a:pt x="1220317" y="963904"/>
                </a:lnTo>
                <a:lnTo>
                  <a:pt x="1228471" y="1014463"/>
                </a:lnTo>
                <a:lnTo>
                  <a:pt x="1251191" y="1058379"/>
                </a:lnTo>
                <a:lnTo>
                  <a:pt x="1285824" y="1093000"/>
                </a:lnTo>
                <a:lnTo>
                  <a:pt x="1329728" y="1115695"/>
                </a:lnTo>
                <a:lnTo>
                  <a:pt x="1380286" y="1123848"/>
                </a:lnTo>
                <a:lnTo>
                  <a:pt x="1430832" y="1115695"/>
                </a:lnTo>
                <a:lnTo>
                  <a:pt x="1474749" y="1093000"/>
                </a:lnTo>
                <a:lnTo>
                  <a:pt x="1509382" y="1058379"/>
                </a:lnTo>
                <a:lnTo>
                  <a:pt x="1532089" y="1014463"/>
                </a:lnTo>
                <a:lnTo>
                  <a:pt x="1540256" y="963904"/>
                </a:lnTo>
                <a:close/>
              </a:path>
              <a:path w="1922780" h="1544320">
                <a:moveTo>
                  <a:pt x="1922754" y="214960"/>
                </a:moveTo>
                <a:lnTo>
                  <a:pt x="1917077" y="165658"/>
                </a:lnTo>
                <a:lnTo>
                  <a:pt x="1900897" y="120408"/>
                </a:lnTo>
                <a:lnTo>
                  <a:pt x="1875536" y="80492"/>
                </a:lnTo>
                <a:lnTo>
                  <a:pt x="1842249" y="47218"/>
                </a:lnTo>
                <a:lnTo>
                  <a:pt x="1802358" y="21844"/>
                </a:lnTo>
                <a:lnTo>
                  <a:pt x="1757159" y="5676"/>
                </a:lnTo>
                <a:lnTo>
                  <a:pt x="1707921" y="0"/>
                </a:lnTo>
                <a:lnTo>
                  <a:pt x="1658683" y="5676"/>
                </a:lnTo>
                <a:lnTo>
                  <a:pt x="1613471" y="21844"/>
                </a:lnTo>
                <a:lnTo>
                  <a:pt x="1573593" y="47218"/>
                </a:lnTo>
                <a:lnTo>
                  <a:pt x="1540306" y="80492"/>
                </a:lnTo>
                <a:lnTo>
                  <a:pt x="1514932" y="120408"/>
                </a:lnTo>
                <a:lnTo>
                  <a:pt x="1498765" y="165658"/>
                </a:lnTo>
                <a:lnTo>
                  <a:pt x="1493088" y="214960"/>
                </a:lnTo>
                <a:lnTo>
                  <a:pt x="1498765" y="264223"/>
                </a:lnTo>
                <a:lnTo>
                  <a:pt x="1514932" y="309448"/>
                </a:lnTo>
                <a:lnTo>
                  <a:pt x="1540306" y="349338"/>
                </a:lnTo>
                <a:lnTo>
                  <a:pt x="1573593" y="382612"/>
                </a:lnTo>
                <a:lnTo>
                  <a:pt x="1613471" y="407974"/>
                </a:lnTo>
                <a:lnTo>
                  <a:pt x="1658683" y="424141"/>
                </a:lnTo>
                <a:lnTo>
                  <a:pt x="1707921" y="429806"/>
                </a:lnTo>
                <a:lnTo>
                  <a:pt x="1757159" y="424141"/>
                </a:lnTo>
                <a:lnTo>
                  <a:pt x="1802358" y="407974"/>
                </a:lnTo>
                <a:lnTo>
                  <a:pt x="1842249" y="382612"/>
                </a:lnTo>
                <a:lnTo>
                  <a:pt x="1875536" y="349338"/>
                </a:lnTo>
                <a:lnTo>
                  <a:pt x="1900897" y="309448"/>
                </a:lnTo>
                <a:lnTo>
                  <a:pt x="1917077" y="264223"/>
                </a:lnTo>
                <a:lnTo>
                  <a:pt x="1922754" y="214960"/>
                </a:lnTo>
                <a:close/>
              </a:path>
            </a:pathLst>
          </a:custGeom>
          <a:solidFill>
            <a:srgbClr val="BE0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853650" y="0"/>
            <a:ext cx="2245360" cy="1757680"/>
          </a:xfrm>
          <a:custGeom>
            <a:avLst/>
            <a:gdLst/>
            <a:ahLst/>
            <a:cxnLst/>
            <a:rect l="l" t="t" r="r" b="b"/>
            <a:pathLst>
              <a:path w="2245360" h="1757680">
                <a:moveTo>
                  <a:pt x="547725" y="0"/>
                </a:moveTo>
                <a:lnTo>
                  <a:pt x="7467" y="0"/>
                </a:lnTo>
                <a:lnTo>
                  <a:pt x="20345" y="19786"/>
                </a:lnTo>
                <a:lnTo>
                  <a:pt x="30162" y="63512"/>
                </a:lnTo>
                <a:lnTo>
                  <a:pt x="23431" y="107683"/>
                </a:lnTo>
                <a:lnTo>
                  <a:pt x="0" y="149288"/>
                </a:lnTo>
                <a:lnTo>
                  <a:pt x="547725" y="149288"/>
                </a:lnTo>
                <a:lnTo>
                  <a:pt x="547725" y="0"/>
                </a:lnTo>
                <a:close/>
              </a:path>
              <a:path w="2245360" h="1757680">
                <a:moveTo>
                  <a:pt x="1092200" y="1457083"/>
                </a:moveTo>
                <a:lnTo>
                  <a:pt x="1079385" y="1398168"/>
                </a:lnTo>
                <a:lnTo>
                  <a:pt x="1042263" y="1337411"/>
                </a:lnTo>
                <a:lnTo>
                  <a:pt x="1015212" y="1307693"/>
                </a:lnTo>
                <a:lnTo>
                  <a:pt x="982840" y="1279131"/>
                </a:lnTo>
                <a:lnTo>
                  <a:pt x="945375" y="1252245"/>
                </a:lnTo>
                <a:lnTo>
                  <a:pt x="903084" y="1227607"/>
                </a:lnTo>
                <a:lnTo>
                  <a:pt x="856208" y="1205725"/>
                </a:lnTo>
                <a:lnTo>
                  <a:pt x="805002" y="1187157"/>
                </a:lnTo>
                <a:lnTo>
                  <a:pt x="749706" y="1172425"/>
                </a:lnTo>
                <a:lnTo>
                  <a:pt x="690562" y="1162088"/>
                </a:lnTo>
                <a:lnTo>
                  <a:pt x="627849" y="1156665"/>
                </a:lnTo>
                <a:lnTo>
                  <a:pt x="561784" y="1156690"/>
                </a:lnTo>
                <a:lnTo>
                  <a:pt x="564146" y="1179576"/>
                </a:lnTo>
                <a:lnTo>
                  <a:pt x="564159" y="1222133"/>
                </a:lnTo>
                <a:lnTo>
                  <a:pt x="555993" y="1277505"/>
                </a:lnTo>
                <a:lnTo>
                  <a:pt x="533844" y="1338859"/>
                </a:lnTo>
                <a:lnTo>
                  <a:pt x="491921" y="1399362"/>
                </a:lnTo>
                <a:lnTo>
                  <a:pt x="458050" y="1429956"/>
                </a:lnTo>
                <a:lnTo>
                  <a:pt x="419646" y="1454251"/>
                </a:lnTo>
                <a:lnTo>
                  <a:pt x="377558" y="1472069"/>
                </a:lnTo>
                <a:lnTo>
                  <a:pt x="332689" y="1483194"/>
                </a:lnTo>
                <a:lnTo>
                  <a:pt x="285915" y="1487462"/>
                </a:lnTo>
                <a:lnTo>
                  <a:pt x="238125" y="1484668"/>
                </a:lnTo>
                <a:lnTo>
                  <a:pt x="190195" y="1474597"/>
                </a:lnTo>
                <a:lnTo>
                  <a:pt x="143002" y="1457083"/>
                </a:lnTo>
                <a:lnTo>
                  <a:pt x="143002" y="1757476"/>
                </a:lnTo>
                <a:lnTo>
                  <a:pt x="627849" y="1757502"/>
                </a:lnTo>
                <a:lnTo>
                  <a:pt x="690562" y="1752079"/>
                </a:lnTo>
                <a:lnTo>
                  <a:pt x="749706" y="1741716"/>
                </a:lnTo>
                <a:lnTo>
                  <a:pt x="805002" y="1726984"/>
                </a:lnTo>
                <a:lnTo>
                  <a:pt x="856208" y="1708404"/>
                </a:lnTo>
                <a:lnTo>
                  <a:pt x="903084" y="1686521"/>
                </a:lnTo>
                <a:lnTo>
                  <a:pt x="945375" y="1661871"/>
                </a:lnTo>
                <a:lnTo>
                  <a:pt x="982840" y="1634985"/>
                </a:lnTo>
                <a:lnTo>
                  <a:pt x="1015212" y="1606423"/>
                </a:lnTo>
                <a:lnTo>
                  <a:pt x="1042263" y="1576692"/>
                </a:lnTo>
                <a:lnTo>
                  <a:pt x="1079385" y="1515960"/>
                </a:lnTo>
                <a:lnTo>
                  <a:pt x="1088948" y="1486014"/>
                </a:lnTo>
                <a:lnTo>
                  <a:pt x="1092200" y="1457083"/>
                </a:lnTo>
                <a:close/>
              </a:path>
              <a:path w="2245360" h="1757680">
                <a:moveTo>
                  <a:pt x="2245334" y="1155941"/>
                </a:moveTo>
                <a:lnTo>
                  <a:pt x="2232520" y="1097064"/>
                </a:lnTo>
                <a:lnTo>
                  <a:pt x="2195411" y="1036320"/>
                </a:lnTo>
                <a:lnTo>
                  <a:pt x="2168360" y="1006602"/>
                </a:lnTo>
                <a:lnTo>
                  <a:pt x="2135987" y="978039"/>
                </a:lnTo>
                <a:lnTo>
                  <a:pt x="2098522" y="951153"/>
                </a:lnTo>
                <a:lnTo>
                  <a:pt x="2056231" y="926503"/>
                </a:lnTo>
                <a:lnTo>
                  <a:pt x="2009355" y="904621"/>
                </a:lnTo>
                <a:lnTo>
                  <a:pt x="1958149" y="886040"/>
                </a:lnTo>
                <a:lnTo>
                  <a:pt x="1902853" y="871296"/>
                </a:lnTo>
                <a:lnTo>
                  <a:pt x="1843709" y="860945"/>
                </a:lnTo>
                <a:lnTo>
                  <a:pt x="1780984" y="855510"/>
                </a:lnTo>
                <a:lnTo>
                  <a:pt x="1296136" y="855548"/>
                </a:lnTo>
                <a:lnTo>
                  <a:pt x="1296136" y="1155941"/>
                </a:lnTo>
                <a:lnTo>
                  <a:pt x="1343329" y="1138428"/>
                </a:lnTo>
                <a:lnTo>
                  <a:pt x="1391272" y="1128356"/>
                </a:lnTo>
                <a:lnTo>
                  <a:pt x="1439062" y="1125562"/>
                </a:lnTo>
                <a:lnTo>
                  <a:pt x="1485836" y="1129817"/>
                </a:lnTo>
                <a:lnTo>
                  <a:pt x="1530705" y="1140955"/>
                </a:lnTo>
                <a:lnTo>
                  <a:pt x="1572780" y="1158773"/>
                </a:lnTo>
                <a:lnTo>
                  <a:pt x="1611198" y="1183068"/>
                </a:lnTo>
                <a:lnTo>
                  <a:pt x="1645056" y="1213662"/>
                </a:lnTo>
                <a:lnTo>
                  <a:pt x="1686991" y="1274165"/>
                </a:lnTo>
                <a:lnTo>
                  <a:pt x="1709140" y="1335519"/>
                </a:lnTo>
                <a:lnTo>
                  <a:pt x="1717294" y="1390891"/>
                </a:lnTo>
                <a:lnTo>
                  <a:pt x="1717294" y="1433449"/>
                </a:lnTo>
                <a:lnTo>
                  <a:pt x="1714919" y="1456334"/>
                </a:lnTo>
                <a:lnTo>
                  <a:pt x="1780984" y="1456359"/>
                </a:lnTo>
                <a:lnTo>
                  <a:pt x="1843709" y="1450936"/>
                </a:lnTo>
                <a:lnTo>
                  <a:pt x="1902853" y="1440586"/>
                </a:lnTo>
                <a:lnTo>
                  <a:pt x="1958149" y="1425867"/>
                </a:lnTo>
                <a:lnTo>
                  <a:pt x="2009355" y="1407287"/>
                </a:lnTo>
                <a:lnTo>
                  <a:pt x="2056231" y="1385417"/>
                </a:lnTo>
                <a:lnTo>
                  <a:pt x="2098522" y="1360766"/>
                </a:lnTo>
                <a:lnTo>
                  <a:pt x="2135987" y="1333893"/>
                </a:lnTo>
                <a:lnTo>
                  <a:pt x="2168360" y="1305331"/>
                </a:lnTo>
                <a:lnTo>
                  <a:pt x="2195411" y="1275613"/>
                </a:lnTo>
                <a:lnTo>
                  <a:pt x="2232520" y="1214856"/>
                </a:lnTo>
                <a:lnTo>
                  <a:pt x="2242096" y="1184897"/>
                </a:lnTo>
                <a:lnTo>
                  <a:pt x="2245334" y="1155941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56855" y="0"/>
            <a:ext cx="198678" cy="178212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039050" y="271546"/>
            <a:ext cx="213309" cy="213423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2799062" y="161934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4" h="277495">
                <a:moveTo>
                  <a:pt x="138442" y="0"/>
                </a:moveTo>
                <a:lnTo>
                  <a:pt x="94657" y="7067"/>
                </a:lnTo>
                <a:lnTo>
                  <a:pt x="56649" y="26743"/>
                </a:lnTo>
                <a:lnTo>
                  <a:pt x="26691" y="56737"/>
                </a:lnTo>
                <a:lnTo>
                  <a:pt x="7051" y="94759"/>
                </a:lnTo>
                <a:lnTo>
                  <a:pt x="0" y="138518"/>
                </a:lnTo>
                <a:lnTo>
                  <a:pt x="7051" y="182279"/>
                </a:lnTo>
                <a:lnTo>
                  <a:pt x="26691" y="220304"/>
                </a:lnTo>
                <a:lnTo>
                  <a:pt x="56649" y="250302"/>
                </a:lnTo>
                <a:lnTo>
                  <a:pt x="94657" y="269981"/>
                </a:lnTo>
                <a:lnTo>
                  <a:pt x="138442" y="277050"/>
                </a:lnTo>
                <a:lnTo>
                  <a:pt x="182228" y="269981"/>
                </a:lnTo>
                <a:lnTo>
                  <a:pt x="220235" y="250302"/>
                </a:lnTo>
                <a:lnTo>
                  <a:pt x="250194" y="220304"/>
                </a:lnTo>
                <a:lnTo>
                  <a:pt x="269834" y="182279"/>
                </a:lnTo>
                <a:lnTo>
                  <a:pt x="276885" y="138518"/>
                </a:lnTo>
                <a:lnTo>
                  <a:pt x="269834" y="94759"/>
                </a:lnTo>
                <a:lnTo>
                  <a:pt x="250194" y="56737"/>
                </a:lnTo>
                <a:lnTo>
                  <a:pt x="220235" y="26743"/>
                </a:lnTo>
                <a:lnTo>
                  <a:pt x="182228" y="7067"/>
                </a:lnTo>
                <a:lnTo>
                  <a:pt x="138442" y="0"/>
                </a:lnTo>
                <a:close/>
              </a:path>
            </a:pathLst>
          </a:custGeom>
          <a:solidFill>
            <a:srgbClr val="BE0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57044" y="11"/>
            <a:ext cx="2244725" cy="596900"/>
          </a:xfrm>
          <a:custGeom>
            <a:avLst/>
            <a:gdLst/>
            <a:ahLst/>
            <a:cxnLst/>
            <a:rect l="l" t="t" r="r" b="b"/>
            <a:pathLst>
              <a:path w="2244725" h="596900">
                <a:moveTo>
                  <a:pt x="589521" y="300456"/>
                </a:moveTo>
                <a:lnTo>
                  <a:pt x="570534" y="242887"/>
                </a:lnTo>
                <a:lnTo>
                  <a:pt x="516661" y="186143"/>
                </a:lnTo>
                <a:lnTo>
                  <a:pt x="478104" y="161226"/>
                </a:lnTo>
                <a:lnTo>
                  <a:pt x="432574" y="140296"/>
                </a:lnTo>
                <a:lnTo>
                  <a:pt x="380644" y="124599"/>
                </a:lnTo>
                <a:lnTo>
                  <a:pt x="322922" y="115404"/>
                </a:lnTo>
                <a:lnTo>
                  <a:pt x="259956" y="113969"/>
                </a:lnTo>
                <a:lnTo>
                  <a:pt x="261721" y="133756"/>
                </a:lnTo>
                <a:lnTo>
                  <a:pt x="259791" y="170992"/>
                </a:lnTo>
                <a:lnTo>
                  <a:pt x="247116" y="217411"/>
                </a:lnTo>
                <a:lnTo>
                  <a:pt x="216636" y="264668"/>
                </a:lnTo>
                <a:lnTo>
                  <a:pt x="181622" y="293154"/>
                </a:lnTo>
                <a:lnTo>
                  <a:pt x="140195" y="311480"/>
                </a:lnTo>
                <a:lnTo>
                  <a:pt x="94627" y="319138"/>
                </a:lnTo>
                <a:lnTo>
                  <a:pt x="47142" y="315633"/>
                </a:lnTo>
                <a:lnTo>
                  <a:pt x="0" y="300456"/>
                </a:lnTo>
                <a:lnTo>
                  <a:pt x="0" y="486943"/>
                </a:lnTo>
                <a:lnTo>
                  <a:pt x="259956" y="486943"/>
                </a:lnTo>
                <a:lnTo>
                  <a:pt x="322910" y="485521"/>
                </a:lnTo>
                <a:lnTo>
                  <a:pt x="380631" y="476326"/>
                </a:lnTo>
                <a:lnTo>
                  <a:pt x="432549" y="460629"/>
                </a:lnTo>
                <a:lnTo>
                  <a:pt x="478066" y="439699"/>
                </a:lnTo>
                <a:lnTo>
                  <a:pt x="516610" y="414782"/>
                </a:lnTo>
                <a:lnTo>
                  <a:pt x="547611" y="387146"/>
                </a:lnTo>
                <a:lnTo>
                  <a:pt x="584644" y="328726"/>
                </a:lnTo>
                <a:lnTo>
                  <a:pt x="589521" y="300456"/>
                </a:lnTo>
                <a:close/>
              </a:path>
              <a:path w="2244725" h="596900">
                <a:moveTo>
                  <a:pt x="1305572" y="113461"/>
                </a:moveTo>
                <a:lnTo>
                  <a:pt x="1300695" y="85191"/>
                </a:lnTo>
                <a:lnTo>
                  <a:pt x="1286535" y="55880"/>
                </a:lnTo>
                <a:lnTo>
                  <a:pt x="1263662" y="26771"/>
                </a:lnTo>
                <a:lnTo>
                  <a:pt x="1233627" y="0"/>
                </a:lnTo>
                <a:lnTo>
                  <a:pt x="716051" y="0"/>
                </a:lnTo>
                <a:lnTo>
                  <a:pt x="716051" y="113461"/>
                </a:lnTo>
                <a:lnTo>
                  <a:pt x="763193" y="98298"/>
                </a:lnTo>
                <a:lnTo>
                  <a:pt x="810679" y="94792"/>
                </a:lnTo>
                <a:lnTo>
                  <a:pt x="856246" y="102450"/>
                </a:lnTo>
                <a:lnTo>
                  <a:pt x="897674" y="120764"/>
                </a:lnTo>
                <a:lnTo>
                  <a:pt x="932688" y="149250"/>
                </a:lnTo>
                <a:lnTo>
                  <a:pt x="963155" y="196507"/>
                </a:lnTo>
                <a:lnTo>
                  <a:pt x="975829" y="242925"/>
                </a:lnTo>
                <a:lnTo>
                  <a:pt x="977773" y="280174"/>
                </a:lnTo>
                <a:lnTo>
                  <a:pt x="976007" y="299948"/>
                </a:lnTo>
                <a:lnTo>
                  <a:pt x="1038974" y="298513"/>
                </a:lnTo>
                <a:lnTo>
                  <a:pt x="1096695" y="289318"/>
                </a:lnTo>
                <a:lnTo>
                  <a:pt x="1148626" y="273634"/>
                </a:lnTo>
                <a:lnTo>
                  <a:pt x="1194155" y="252691"/>
                </a:lnTo>
                <a:lnTo>
                  <a:pt x="1232712" y="227787"/>
                </a:lnTo>
                <a:lnTo>
                  <a:pt x="1263713" y="200139"/>
                </a:lnTo>
                <a:lnTo>
                  <a:pt x="1300734" y="141719"/>
                </a:lnTo>
                <a:lnTo>
                  <a:pt x="1305572" y="113461"/>
                </a:lnTo>
                <a:close/>
              </a:path>
              <a:path w="2244725" h="596900">
                <a:moveTo>
                  <a:pt x="2244293" y="229311"/>
                </a:moveTo>
                <a:lnTo>
                  <a:pt x="2113419" y="229311"/>
                </a:lnTo>
                <a:lnTo>
                  <a:pt x="2137219" y="271322"/>
                </a:lnTo>
                <a:lnTo>
                  <a:pt x="2151278" y="315569"/>
                </a:lnTo>
                <a:lnTo>
                  <a:pt x="2155774" y="360337"/>
                </a:lnTo>
                <a:lnTo>
                  <a:pt x="2150846" y="403923"/>
                </a:lnTo>
                <a:lnTo>
                  <a:pt x="2136673" y="444601"/>
                </a:lnTo>
                <a:lnTo>
                  <a:pt x="2113419" y="480695"/>
                </a:lnTo>
                <a:lnTo>
                  <a:pt x="2064181" y="521119"/>
                </a:lnTo>
                <a:lnTo>
                  <a:pt x="2013000" y="540740"/>
                </a:lnTo>
                <a:lnTo>
                  <a:pt x="1970887" y="546912"/>
                </a:lnTo>
                <a:lnTo>
                  <a:pt x="1948827" y="547014"/>
                </a:lnTo>
                <a:lnTo>
                  <a:pt x="1948827" y="596646"/>
                </a:lnTo>
                <a:lnTo>
                  <a:pt x="2244293" y="596646"/>
                </a:lnTo>
                <a:lnTo>
                  <a:pt x="2244293" y="229311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027412" y="1410492"/>
            <a:ext cx="343535" cy="344170"/>
          </a:xfrm>
          <a:custGeom>
            <a:avLst/>
            <a:gdLst/>
            <a:ahLst/>
            <a:cxnLst/>
            <a:rect l="l" t="t" r="r" b="b"/>
            <a:pathLst>
              <a:path w="343534" h="344169">
                <a:moveTo>
                  <a:pt x="171767" y="0"/>
                </a:moveTo>
                <a:lnTo>
                  <a:pt x="126107" y="6140"/>
                </a:lnTo>
                <a:lnTo>
                  <a:pt x="85076" y="23468"/>
                </a:lnTo>
                <a:lnTo>
                  <a:pt x="50312" y="50344"/>
                </a:lnTo>
                <a:lnTo>
                  <a:pt x="23453" y="85129"/>
                </a:lnTo>
                <a:lnTo>
                  <a:pt x="6136" y="126184"/>
                </a:lnTo>
                <a:lnTo>
                  <a:pt x="0" y="171869"/>
                </a:lnTo>
                <a:lnTo>
                  <a:pt x="6136" y="217504"/>
                </a:lnTo>
                <a:lnTo>
                  <a:pt x="23453" y="258524"/>
                </a:lnTo>
                <a:lnTo>
                  <a:pt x="50312" y="293287"/>
                </a:lnTo>
                <a:lnTo>
                  <a:pt x="85076" y="320150"/>
                </a:lnTo>
                <a:lnTo>
                  <a:pt x="126107" y="337472"/>
                </a:lnTo>
                <a:lnTo>
                  <a:pt x="171767" y="343611"/>
                </a:lnTo>
                <a:lnTo>
                  <a:pt x="217427" y="337472"/>
                </a:lnTo>
                <a:lnTo>
                  <a:pt x="258458" y="320150"/>
                </a:lnTo>
                <a:lnTo>
                  <a:pt x="293222" y="293287"/>
                </a:lnTo>
                <a:lnTo>
                  <a:pt x="320081" y="258524"/>
                </a:lnTo>
                <a:lnTo>
                  <a:pt x="337398" y="217504"/>
                </a:lnTo>
                <a:lnTo>
                  <a:pt x="343534" y="171869"/>
                </a:lnTo>
                <a:lnTo>
                  <a:pt x="337398" y="126184"/>
                </a:lnTo>
                <a:lnTo>
                  <a:pt x="320081" y="85129"/>
                </a:lnTo>
                <a:lnTo>
                  <a:pt x="293222" y="50344"/>
                </a:lnTo>
                <a:lnTo>
                  <a:pt x="258458" y="23468"/>
                </a:lnTo>
                <a:lnTo>
                  <a:pt x="217427" y="6140"/>
                </a:lnTo>
                <a:lnTo>
                  <a:pt x="171767" y="0"/>
                </a:lnTo>
                <a:close/>
              </a:path>
            </a:pathLst>
          </a:custGeom>
          <a:solidFill>
            <a:srgbClr val="BE0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135049" y="1342513"/>
            <a:ext cx="424180" cy="591820"/>
          </a:xfrm>
          <a:custGeom>
            <a:avLst/>
            <a:gdLst/>
            <a:ahLst/>
            <a:cxnLst/>
            <a:rect l="l" t="t" r="r" b="b"/>
            <a:pathLst>
              <a:path w="424179" h="591819">
                <a:moveTo>
                  <a:pt x="423990" y="0"/>
                </a:moveTo>
                <a:lnTo>
                  <a:pt x="264960" y="0"/>
                </a:lnTo>
                <a:lnTo>
                  <a:pt x="292275" y="44577"/>
                </a:lnTo>
                <a:lnTo>
                  <a:pt x="312577" y="91146"/>
                </a:lnTo>
                <a:lnTo>
                  <a:pt x="325945" y="138896"/>
                </a:lnTo>
                <a:lnTo>
                  <a:pt x="332458" y="187015"/>
                </a:lnTo>
                <a:lnTo>
                  <a:pt x="332194" y="234695"/>
                </a:lnTo>
                <a:lnTo>
                  <a:pt x="325234" y="281122"/>
                </a:lnTo>
                <a:lnTo>
                  <a:pt x="311655" y="325487"/>
                </a:lnTo>
                <a:lnTo>
                  <a:pt x="291537" y="366979"/>
                </a:lnTo>
                <a:lnTo>
                  <a:pt x="264960" y="404787"/>
                </a:lnTo>
                <a:lnTo>
                  <a:pt x="213374" y="452500"/>
                </a:lnTo>
                <a:lnTo>
                  <a:pt x="157751" y="483567"/>
                </a:lnTo>
                <a:lnTo>
                  <a:pt x="103347" y="501500"/>
                </a:lnTo>
                <a:lnTo>
                  <a:pt x="55417" y="509814"/>
                </a:lnTo>
                <a:lnTo>
                  <a:pt x="19216" y="512020"/>
                </a:lnTo>
                <a:lnTo>
                  <a:pt x="0" y="511632"/>
                </a:lnTo>
                <a:lnTo>
                  <a:pt x="0" y="591540"/>
                </a:lnTo>
                <a:lnTo>
                  <a:pt x="423990" y="591540"/>
                </a:lnTo>
                <a:lnTo>
                  <a:pt x="423990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5960" y="5359539"/>
            <a:ext cx="4528283" cy="531798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25348" y="9690531"/>
            <a:ext cx="3158070" cy="5810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1586" y="2917188"/>
            <a:ext cx="541464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BF05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7999" y="3790502"/>
            <a:ext cx="6140498" cy="14343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lang="en-US" sz="1200" dirty="0">
                <a:latin typeface="Helvetica" pitchFamily="2" charset="0"/>
                <a:cs typeface="Helvetica"/>
              </a:rPr>
              <a:t>Click here to add a description.</a:t>
            </a: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b="1" dirty="0">
              <a:latin typeface="Helvetica" pitchFamily="2" charset="0"/>
              <a:cs typeface="Helvetica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b="1" dirty="0">
              <a:latin typeface="Helvetica" pitchFamily="2" charset="0"/>
              <a:cs typeface="Helvetica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b="1" dirty="0">
              <a:latin typeface="Helvetica" pitchFamily="2" charset="0"/>
              <a:cs typeface="Helvetica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b="1" dirty="0">
              <a:latin typeface="Helvetica" pitchFamily="2" charset="0"/>
              <a:cs typeface="Helvetica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b="1" dirty="0">
              <a:latin typeface="Helvetica" pitchFamily="2" charset="0"/>
              <a:cs typeface="Helvetica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b="1" dirty="0">
              <a:latin typeface="Helvetica" pitchFamily="2" charset="0"/>
              <a:cs typeface="Helvetic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0927" y="2989212"/>
            <a:ext cx="54146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3510" algn="ctr">
              <a:lnSpc>
                <a:spcPct val="100000"/>
              </a:lnSpc>
              <a:spcBef>
                <a:spcPts val="100"/>
              </a:spcBef>
            </a:pPr>
            <a:r>
              <a:rPr lang="en-US" sz="3000" spc="55" dirty="0">
                <a:latin typeface="Helvetica" pitchFamily="2" charset="0"/>
              </a:rPr>
              <a:t>CLICK HERE TO ADD TITLE</a:t>
            </a:r>
            <a:endParaRPr sz="3000" spc="-10" dirty="0">
              <a:latin typeface="Helvetica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47778" y="9371139"/>
            <a:ext cx="1160780" cy="1139190"/>
            <a:chOff x="5947778" y="9371139"/>
            <a:chExt cx="1160780" cy="1139190"/>
          </a:xfrm>
        </p:grpSpPr>
        <p:sp>
          <p:nvSpPr>
            <p:cNvPr id="5" name="object 5"/>
            <p:cNvSpPr/>
            <p:nvPr/>
          </p:nvSpPr>
          <p:spPr>
            <a:xfrm>
              <a:off x="5947778" y="9371139"/>
              <a:ext cx="1160780" cy="1139190"/>
            </a:xfrm>
            <a:custGeom>
              <a:avLst/>
              <a:gdLst/>
              <a:ahLst/>
              <a:cxnLst/>
              <a:rect l="l" t="t" r="r" b="b"/>
              <a:pathLst>
                <a:path w="1160779" h="1139190">
                  <a:moveTo>
                    <a:pt x="1160678" y="0"/>
                  </a:moveTo>
                  <a:lnTo>
                    <a:pt x="0" y="0"/>
                  </a:lnTo>
                  <a:lnTo>
                    <a:pt x="0" y="1139140"/>
                  </a:lnTo>
                  <a:lnTo>
                    <a:pt x="1160678" y="1139140"/>
                  </a:lnTo>
                  <a:lnTo>
                    <a:pt x="11606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54128" y="9377489"/>
              <a:ext cx="1148080" cy="1126490"/>
            </a:xfrm>
            <a:custGeom>
              <a:avLst/>
              <a:gdLst/>
              <a:ahLst/>
              <a:cxnLst/>
              <a:rect l="l" t="t" r="r" b="b"/>
              <a:pathLst>
                <a:path w="1148079" h="1126490">
                  <a:moveTo>
                    <a:pt x="0" y="1126440"/>
                  </a:moveTo>
                  <a:lnTo>
                    <a:pt x="1147978" y="1126440"/>
                  </a:lnTo>
                  <a:lnTo>
                    <a:pt x="1147978" y="0"/>
                  </a:lnTo>
                  <a:lnTo>
                    <a:pt x="0" y="0"/>
                  </a:lnTo>
                  <a:lnTo>
                    <a:pt x="0" y="1126440"/>
                  </a:lnTo>
                  <a:close/>
                </a:path>
              </a:pathLst>
            </a:custGeom>
            <a:ln w="127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66452" y="5403982"/>
            <a:ext cx="2023593" cy="1369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Helvetica"/>
                <a:cs typeface="Helvetica"/>
              </a:rPr>
              <a:t>Click here to add additional text.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Helvetica"/>
              <a:cs typeface="Helvetica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35982" y="5403982"/>
            <a:ext cx="2023592" cy="1369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Helvetica"/>
                <a:cs typeface="Helvetica"/>
              </a:rPr>
              <a:t>Click here to add additional text.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Helvetica</vt:lpstr>
      <vt:lpstr>Office Theme</vt:lpstr>
      <vt:lpstr>CLICK HERE TO ADD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Sabrina Santos</cp:lastModifiedBy>
  <cp:revision>3</cp:revision>
  <dcterms:created xsi:type="dcterms:W3CDTF">2025-09-16T20:28:30Z</dcterms:created>
  <dcterms:modified xsi:type="dcterms:W3CDTF">2025-09-19T14:44:37Z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2025-07-25T00:00:00Z</vt:filetime>
  </property>
  <property fmtid="{D5CDD505-2E9C-101B-9397-08002B2CF9AE}" pid="3" name="LastSaved">
    <vt:filetime>2025-09-16T00:00:00Z</vt:filetime>
  </property>
  <property fmtid="{D5CDD505-2E9C-101B-9397-08002B2CF9AE}" pid="4" name="Producer">
    <vt:lpwstr>macOS Version 15.5 (Build 24F74) Quartz PDFContext</vt:lpwstr>
  </property>
</Properties>
</file>