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20104100" cy="15538450"/>
  <p:notesSz cx="20104100" cy="155384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1830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4816919"/>
            <a:ext cx="17088486" cy="32630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200" b="1" i="1">
                <a:solidFill>
                  <a:srgbClr val="231F20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8701532"/>
            <a:ext cx="14072870" cy="38846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231F2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200" b="1" i="1">
                <a:solidFill>
                  <a:srgbClr val="231F20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231F2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200" b="1" i="1">
                <a:solidFill>
                  <a:srgbClr val="231F20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3573843"/>
            <a:ext cx="8745284" cy="102553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3573843"/>
            <a:ext cx="8745284" cy="102553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200" b="1" i="1">
                <a:solidFill>
                  <a:srgbClr val="231F20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9446"/>
            <a:ext cx="20087714" cy="1552553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361462" y="0"/>
            <a:ext cx="2742637" cy="304556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2734182" cy="304556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12488382"/>
            <a:ext cx="2734206" cy="3046603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7361462" y="12488428"/>
            <a:ext cx="2742637" cy="304655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11531" y="2361990"/>
            <a:ext cx="7000240" cy="21882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200" b="1" i="1">
                <a:solidFill>
                  <a:srgbClr val="231F20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225457" y="5309710"/>
            <a:ext cx="13859510" cy="4074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231F2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4450759"/>
            <a:ext cx="6433312" cy="7769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4450759"/>
            <a:ext cx="4623943" cy="7769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4450759"/>
            <a:ext cx="4623943" cy="7769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29685" y="2480413"/>
            <a:ext cx="7644730" cy="21967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b="0" spc="-150" dirty="0"/>
              <a:t>Certiﬁcate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153840" y="547190"/>
            <a:ext cx="11821160" cy="5025390"/>
            <a:chOff x="4153840" y="547190"/>
            <a:chExt cx="11821160" cy="5025390"/>
          </a:xfrm>
        </p:grpSpPr>
        <p:sp>
          <p:nvSpPr>
            <p:cNvPr id="4" name="object 4"/>
            <p:cNvSpPr/>
            <p:nvPr/>
          </p:nvSpPr>
          <p:spPr>
            <a:xfrm>
              <a:off x="4153839" y="5526903"/>
              <a:ext cx="11821160" cy="45720"/>
            </a:xfrm>
            <a:custGeom>
              <a:avLst/>
              <a:gdLst/>
              <a:ahLst/>
              <a:cxnLst/>
              <a:rect l="l" t="t" r="r" b="b"/>
              <a:pathLst>
                <a:path w="11821160" h="45720">
                  <a:moveTo>
                    <a:pt x="4395482" y="0"/>
                  </a:moveTo>
                  <a:lnTo>
                    <a:pt x="0" y="0"/>
                  </a:lnTo>
                  <a:lnTo>
                    <a:pt x="0" y="30213"/>
                  </a:lnTo>
                  <a:lnTo>
                    <a:pt x="4395482" y="30213"/>
                  </a:lnTo>
                  <a:lnTo>
                    <a:pt x="4395482" y="0"/>
                  </a:lnTo>
                  <a:close/>
                </a:path>
                <a:path w="11821160" h="45720">
                  <a:moveTo>
                    <a:pt x="11821046" y="15100"/>
                  </a:moveTo>
                  <a:lnTo>
                    <a:pt x="7425550" y="15100"/>
                  </a:lnTo>
                  <a:lnTo>
                    <a:pt x="7425550" y="45313"/>
                  </a:lnTo>
                  <a:lnTo>
                    <a:pt x="11821046" y="45313"/>
                  </a:lnTo>
                  <a:lnTo>
                    <a:pt x="11821046" y="15100"/>
                  </a:lnTo>
                  <a:close/>
                </a:path>
              </a:pathLst>
            </a:custGeom>
            <a:solidFill>
              <a:srgbClr val="0026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1127" y="547190"/>
              <a:ext cx="5741887" cy="103686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3225457" y="5309710"/>
            <a:ext cx="1385951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94310" algn="ctr">
              <a:lnSpc>
                <a:spcPct val="100000"/>
              </a:lnSpc>
              <a:spcBef>
                <a:spcPts val="100"/>
              </a:spcBef>
            </a:pPr>
            <a:r>
              <a:rPr spc="-75" dirty="0"/>
              <a:t>AWARDED</a:t>
            </a:r>
            <a:r>
              <a:rPr spc="-70" dirty="0"/>
              <a:t> </a:t>
            </a:r>
            <a:r>
              <a:rPr spc="-25" dirty="0"/>
              <a:t>T</a:t>
            </a:r>
            <a:r>
              <a:rPr lang="en-US" spc="-25" dirty="0"/>
              <a:t>O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31367" y="11088803"/>
            <a:ext cx="71056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spc="-20" dirty="0">
                <a:latin typeface="Century Gothic"/>
                <a:cs typeface="Century Gothic"/>
              </a:rPr>
              <a:t>Name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0730" y="11637714"/>
            <a:ext cx="438784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spc="-10" dirty="0">
                <a:latin typeface="Century Gothic"/>
                <a:cs typeface="Century Gothic"/>
              </a:rPr>
              <a:t>Title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41896" y="11126747"/>
            <a:ext cx="71056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spc="-20" dirty="0">
                <a:latin typeface="Century Gothic"/>
                <a:cs typeface="Century Gothic"/>
              </a:rPr>
              <a:t>Name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36210" y="11665895"/>
            <a:ext cx="438784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spc="-10" dirty="0">
                <a:latin typeface="Century Gothic"/>
                <a:cs typeface="Century Gothic"/>
              </a:rPr>
              <a:t>Title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351690" y="11113941"/>
            <a:ext cx="71056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spc="-20" dirty="0">
                <a:latin typeface="Century Gothic"/>
                <a:cs typeface="Century Gothic"/>
              </a:rPr>
              <a:t>Name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351690" y="11661209"/>
            <a:ext cx="438784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spc="-10" dirty="0">
                <a:latin typeface="Century Gothic"/>
                <a:cs typeface="Century Gothic"/>
              </a:rPr>
              <a:t>Title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221917" y="11113941"/>
            <a:ext cx="71056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spc="-20" dirty="0">
                <a:latin typeface="Century Gothic"/>
                <a:cs typeface="Century Gothic"/>
              </a:rPr>
              <a:t>Name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218419" y="11661209"/>
            <a:ext cx="438784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spc="-10" dirty="0">
                <a:latin typeface="Century Gothic"/>
                <a:cs typeface="Century Gothic"/>
              </a:rPr>
              <a:t>Title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69357" y="13867462"/>
            <a:ext cx="71056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spc="-20" dirty="0">
                <a:latin typeface="Century Gothic"/>
                <a:cs typeface="Century Gothic"/>
              </a:rPr>
              <a:t>Name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269361" y="14392560"/>
            <a:ext cx="438784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spc="-10" dirty="0">
                <a:latin typeface="Century Gothic"/>
                <a:cs typeface="Century Gothic"/>
              </a:rPr>
              <a:t>Title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430620" y="13854662"/>
            <a:ext cx="71056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spc="-20" dirty="0">
                <a:latin typeface="Century Gothic"/>
                <a:cs typeface="Century Gothic"/>
              </a:rPr>
              <a:t>Name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430620" y="14379751"/>
            <a:ext cx="438784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spc="-10" dirty="0">
                <a:latin typeface="Century Gothic"/>
                <a:cs typeface="Century Gothic"/>
              </a:rPr>
              <a:t>Title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617471" y="13841852"/>
            <a:ext cx="71056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spc="-20" dirty="0">
                <a:latin typeface="Century Gothic"/>
                <a:cs typeface="Century Gothic"/>
              </a:rPr>
              <a:t>Name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617477" y="14392558"/>
            <a:ext cx="438784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spc="-10" dirty="0">
                <a:latin typeface="Century Gothic"/>
                <a:cs typeface="Century Gothic"/>
              </a:rPr>
              <a:t>Title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0C8335-ECE0-B5BF-DEE2-BF94C4729EAE}"/>
              </a:ext>
            </a:extLst>
          </p:cNvPr>
          <p:cNvSpPr txBox="1"/>
          <p:nvPr/>
        </p:nvSpPr>
        <p:spPr>
          <a:xfrm>
            <a:off x="4153839" y="5753421"/>
            <a:ext cx="118211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145"/>
              </a:spcBef>
            </a:pPr>
            <a:endParaRPr lang="en-US" spc="-25" dirty="0"/>
          </a:p>
          <a:p>
            <a:pPr marR="35560" algn="ctr">
              <a:lnSpc>
                <a:spcPct val="100000"/>
              </a:lnSpc>
            </a:pPr>
            <a:r>
              <a:rPr lang="en-US" sz="4800" spc="-20" dirty="0">
                <a:solidFill>
                  <a:srgbClr val="000000"/>
                </a:solidFill>
                <a:latin typeface="Century Gothic" panose="020B0502020202020204" pitchFamily="34" charset="0"/>
              </a:rPr>
              <a:t>NAME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444041-81AB-CFC2-4208-6A0186280F32}"/>
              </a:ext>
            </a:extLst>
          </p:cNvPr>
          <p:cNvSpPr txBox="1"/>
          <p:nvPr/>
        </p:nvSpPr>
        <p:spPr>
          <a:xfrm>
            <a:off x="1555750" y="7043412"/>
            <a:ext cx="16992600" cy="932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algn="ctr">
              <a:lnSpc>
                <a:spcPct val="114300"/>
              </a:lnSpc>
              <a:spcBef>
                <a:spcPts val="3055"/>
              </a:spcBef>
            </a:pPr>
            <a:r>
              <a:rPr lang="en-US" sz="2500" dirty="0">
                <a:solidFill>
                  <a:srgbClr val="000000"/>
                </a:solidFill>
                <a:latin typeface="Century Gothic" panose="020B0502020202020204" pitchFamily="34" charset="0"/>
              </a:rPr>
              <a:t>by</a:t>
            </a:r>
            <a:r>
              <a:rPr lang="en-US" sz="2500" spc="-1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Century Gothic" panose="020B0502020202020204" pitchFamily="34" charset="0"/>
              </a:rPr>
              <a:t>the</a:t>
            </a:r>
            <a:r>
              <a:rPr lang="en-US" sz="2500" spc="-15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Century Gothic" panose="020B0502020202020204" pitchFamily="34" charset="0"/>
              </a:rPr>
              <a:t>Department</a:t>
            </a:r>
            <a:r>
              <a:rPr lang="en-US" sz="2500" spc="-25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Century Gothic" panose="020B0502020202020204" pitchFamily="34" charset="0"/>
              </a:rPr>
              <a:t>of</a:t>
            </a:r>
            <a:r>
              <a:rPr lang="en-US" sz="2500" spc="-1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Century Gothic" panose="020B0502020202020204" pitchFamily="34" charset="0"/>
              </a:rPr>
              <a:t>INSERT</a:t>
            </a:r>
            <a:r>
              <a:rPr lang="en-US" sz="2500" spc="-15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Century Gothic" panose="020B0502020202020204" pitchFamily="34" charset="0"/>
              </a:rPr>
              <a:t>TEXT</a:t>
            </a:r>
            <a:r>
              <a:rPr lang="en-US" sz="2500" spc="-15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Century Gothic" panose="020B0502020202020204" pitchFamily="34" charset="0"/>
              </a:rPr>
              <a:t>HERE</a:t>
            </a:r>
            <a:r>
              <a:rPr lang="en-US" sz="2500" spc="-1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Century Gothic" panose="020B0502020202020204" pitchFamily="34" charset="0"/>
              </a:rPr>
              <a:t>for</a:t>
            </a:r>
            <a:r>
              <a:rPr lang="en-US" sz="2500" spc="-15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Century Gothic" panose="020B0502020202020204" pitchFamily="34" charset="0"/>
              </a:rPr>
              <a:t>successful</a:t>
            </a:r>
            <a:r>
              <a:rPr lang="en-US" sz="2500" spc="-2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Century Gothic" panose="020B0502020202020204" pitchFamily="34" charset="0"/>
              </a:rPr>
              <a:t>completion</a:t>
            </a:r>
            <a:r>
              <a:rPr lang="en-US" sz="2500" spc="-25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Century Gothic" panose="020B0502020202020204" pitchFamily="34" charset="0"/>
              </a:rPr>
              <a:t>of</a:t>
            </a:r>
            <a:r>
              <a:rPr lang="en-US" sz="2500" spc="-1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Century Gothic" panose="020B0502020202020204" pitchFamily="34" charset="0"/>
              </a:rPr>
              <a:t>the</a:t>
            </a:r>
            <a:r>
              <a:rPr lang="en-US" sz="2500" spc="-15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Century Gothic" panose="020B0502020202020204" pitchFamily="34" charset="0"/>
              </a:rPr>
              <a:t>INSERT</a:t>
            </a:r>
            <a:r>
              <a:rPr lang="en-US" sz="2500" spc="-15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Century Gothic" panose="020B0502020202020204" pitchFamily="34" charset="0"/>
              </a:rPr>
              <a:t>TEXT</a:t>
            </a:r>
            <a:r>
              <a:rPr lang="en-US" sz="2500" spc="-1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500" spc="-20" dirty="0">
                <a:solidFill>
                  <a:srgbClr val="000000"/>
                </a:solidFill>
                <a:latin typeface="Century Gothic" panose="020B0502020202020204" pitchFamily="34" charset="0"/>
              </a:rPr>
              <a:t>HERE </a:t>
            </a:r>
            <a:r>
              <a:rPr lang="en-US" sz="2500" dirty="0">
                <a:solidFill>
                  <a:srgbClr val="000000"/>
                </a:solidFill>
                <a:latin typeface="Century Gothic" panose="020B0502020202020204" pitchFamily="34" charset="0"/>
              </a:rPr>
              <a:t>program</a:t>
            </a:r>
            <a:r>
              <a:rPr lang="en-US" sz="2500" spc="-25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Century Gothic" panose="020B0502020202020204" pitchFamily="34" charset="0"/>
              </a:rPr>
              <a:t>ADDITONAL</a:t>
            </a:r>
            <a:r>
              <a:rPr lang="en-US" sz="2500" spc="-15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Century Gothic" panose="020B0502020202020204" pitchFamily="34" charset="0"/>
              </a:rPr>
              <a:t>TEXT</a:t>
            </a:r>
            <a:r>
              <a:rPr lang="en-US" sz="2500" spc="-1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Century Gothic" panose="020B0502020202020204" pitchFamily="34" charset="0"/>
              </a:rPr>
              <a:t>IF</a:t>
            </a:r>
            <a:r>
              <a:rPr lang="en-US" sz="2500" spc="-5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500" spc="-10" dirty="0">
                <a:solidFill>
                  <a:srgbClr val="000000"/>
                </a:solidFill>
                <a:latin typeface="Century Gothic" panose="020B0502020202020204" pitchFamily="34" charset="0"/>
              </a:rPr>
              <a:t>NEEDED</a:t>
            </a:r>
            <a:endParaRPr lang="en-US" sz="2500" dirty="0"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EAA9CA-349C-1A88-A060-BA30E6172233}"/>
              </a:ext>
            </a:extLst>
          </p:cNvPr>
          <p:cNvSpPr txBox="1"/>
          <p:nvPr/>
        </p:nvSpPr>
        <p:spPr>
          <a:xfrm>
            <a:off x="9454819" y="822581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DATE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40</Words>
  <Application>Microsoft Office PowerPoint</Application>
  <PresentationFormat>Custom</PresentationFormat>
  <Paragraphs>20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Book Antiqua</vt:lpstr>
      <vt:lpstr>Century Gothic</vt:lpstr>
      <vt:lpstr>Office Theme</vt:lpstr>
      <vt:lpstr>Certiﬁcate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Sabrina Santos</cp:lastModifiedBy>
  <cp:revision>1</cp:revision>
  <dcterms:created xsi:type="dcterms:W3CDTF">2025-09-16T20:57:29Z</dcterms:created>
  <dcterms:modified xsi:type="dcterms:W3CDTF">2025-09-16T21:02:02Z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2025-09-12T00:00:00Z</vt:filetime>
  </property>
  <property fmtid="{D5CDD505-2E9C-101B-9397-08002B2CF9AE}" pid="3" name="Creator">
    <vt:lpwstr>Adobe Express</vt:lpwstr>
  </property>
  <property fmtid="{D5CDD505-2E9C-101B-9397-08002B2CF9AE}" pid="4" name="LastSaved">
    <vt:filetime>2025-09-16T00:00:00Z</vt:filetime>
  </property>
  <property fmtid="{D5CDD505-2E9C-101B-9397-08002B2CF9AE}" pid="5" name="Producer">
    <vt:lpwstr>Adobe Express</vt:lpwstr>
  </property>
</Properties>
</file>