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20104100" cy="15538450"/>
  <p:notesSz cx="20104100" cy="155384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1830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4816919"/>
            <a:ext cx="17088486" cy="32630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200" b="1" i="1">
                <a:solidFill>
                  <a:srgbClr val="231F20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8701532"/>
            <a:ext cx="14072870" cy="38846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200" b="1" i="1">
                <a:solidFill>
                  <a:srgbClr val="231F20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200" b="1" i="1">
                <a:solidFill>
                  <a:srgbClr val="231F20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3573843"/>
            <a:ext cx="8745284" cy="102553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3573843"/>
            <a:ext cx="8745284" cy="102553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200" b="1" i="1">
                <a:solidFill>
                  <a:srgbClr val="231F20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9209"/>
            <a:ext cx="20097697" cy="1551577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361462" y="0"/>
            <a:ext cx="2742637" cy="30455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2734182" cy="304556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12488382"/>
            <a:ext cx="2734206" cy="304660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361462" y="12488428"/>
            <a:ext cx="2742637" cy="304655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11531" y="2361990"/>
            <a:ext cx="7000240" cy="2188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200" b="1" i="1">
                <a:solidFill>
                  <a:srgbClr val="231F20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25457" y="5309710"/>
            <a:ext cx="13859510" cy="4074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4450759"/>
            <a:ext cx="6433312" cy="7769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4450759"/>
            <a:ext cx="4623943" cy="7769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4450759"/>
            <a:ext cx="4623943" cy="7769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12490" y="2424439"/>
            <a:ext cx="7679119" cy="21967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b="0" dirty="0"/>
              <a:t>Certiﬁcate</a:t>
            </a:r>
            <a:endParaRPr b="0" spc="-1290" dirty="0"/>
          </a:p>
        </p:txBody>
      </p:sp>
      <p:grpSp>
        <p:nvGrpSpPr>
          <p:cNvPr id="3" name="object 3"/>
          <p:cNvGrpSpPr/>
          <p:nvPr/>
        </p:nvGrpSpPr>
        <p:grpSpPr>
          <a:xfrm>
            <a:off x="4153840" y="547190"/>
            <a:ext cx="11821160" cy="5025390"/>
            <a:chOff x="4153840" y="547190"/>
            <a:chExt cx="11821160" cy="5025390"/>
          </a:xfrm>
        </p:grpSpPr>
        <p:sp>
          <p:nvSpPr>
            <p:cNvPr id="4" name="object 4"/>
            <p:cNvSpPr/>
            <p:nvPr/>
          </p:nvSpPr>
          <p:spPr>
            <a:xfrm>
              <a:off x="4153839" y="5526903"/>
              <a:ext cx="11821160" cy="45720"/>
            </a:xfrm>
            <a:custGeom>
              <a:avLst/>
              <a:gdLst/>
              <a:ahLst/>
              <a:cxnLst/>
              <a:rect l="l" t="t" r="r" b="b"/>
              <a:pathLst>
                <a:path w="11821160" h="45720">
                  <a:moveTo>
                    <a:pt x="4395482" y="0"/>
                  </a:moveTo>
                  <a:lnTo>
                    <a:pt x="0" y="0"/>
                  </a:lnTo>
                  <a:lnTo>
                    <a:pt x="0" y="30213"/>
                  </a:lnTo>
                  <a:lnTo>
                    <a:pt x="4395482" y="30213"/>
                  </a:lnTo>
                  <a:lnTo>
                    <a:pt x="4395482" y="0"/>
                  </a:lnTo>
                  <a:close/>
                </a:path>
                <a:path w="11821160" h="45720">
                  <a:moveTo>
                    <a:pt x="11821046" y="15100"/>
                  </a:moveTo>
                  <a:lnTo>
                    <a:pt x="7425550" y="15100"/>
                  </a:lnTo>
                  <a:lnTo>
                    <a:pt x="7425550" y="45313"/>
                  </a:lnTo>
                  <a:lnTo>
                    <a:pt x="11821046" y="45313"/>
                  </a:lnTo>
                  <a:lnTo>
                    <a:pt x="11821046" y="15100"/>
                  </a:lnTo>
                  <a:close/>
                </a:path>
              </a:pathLst>
            </a:custGeom>
            <a:solidFill>
              <a:srgbClr val="0026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127" y="547190"/>
              <a:ext cx="5741887" cy="103686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3225457" y="5309710"/>
            <a:ext cx="1385951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94310" algn="ctr">
              <a:lnSpc>
                <a:spcPct val="100000"/>
              </a:lnSpc>
              <a:spcBef>
                <a:spcPts val="100"/>
              </a:spcBef>
            </a:pPr>
            <a:r>
              <a:rPr spc="-75" dirty="0"/>
              <a:t>AWARDED</a:t>
            </a:r>
            <a:r>
              <a:rPr spc="-70" dirty="0"/>
              <a:t> </a:t>
            </a:r>
            <a:r>
              <a:rPr spc="-25" dirty="0"/>
              <a:t>TO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751349" y="11257781"/>
            <a:ext cx="71056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20" dirty="0">
                <a:latin typeface="Century Gothic"/>
                <a:cs typeface="Century Gothic"/>
              </a:rPr>
              <a:t>Name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48839" y="11806683"/>
            <a:ext cx="438784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10" dirty="0">
                <a:latin typeface="Century Gothic"/>
                <a:cs typeface="Century Gothic"/>
              </a:rPr>
              <a:t>Title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46593" y="11262938"/>
            <a:ext cx="71056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20" dirty="0">
                <a:latin typeface="Century Gothic"/>
                <a:cs typeface="Century Gothic"/>
              </a:rPr>
              <a:t>Name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43218" y="11820045"/>
            <a:ext cx="438784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10" dirty="0">
                <a:latin typeface="Century Gothic"/>
                <a:cs typeface="Century Gothic"/>
              </a:rPr>
              <a:t>Title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83008" y="11280258"/>
            <a:ext cx="71056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20" dirty="0">
                <a:latin typeface="Century Gothic"/>
                <a:cs typeface="Century Gothic"/>
              </a:rPr>
              <a:t>Name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881119" y="11843756"/>
            <a:ext cx="438784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10" dirty="0">
                <a:latin typeface="Century Gothic"/>
                <a:cs typeface="Century Gothic"/>
              </a:rPr>
              <a:t>Title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31456" y="13695340"/>
            <a:ext cx="71056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20" dirty="0">
                <a:latin typeface="Century Gothic"/>
                <a:cs typeface="Century Gothic"/>
              </a:rPr>
              <a:t>Name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31871" y="14221383"/>
            <a:ext cx="438784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10" dirty="0">
                <a:latin typeface="Century Gothic"/>
                <a:cs typeface="Century Gothic"/>
              </a:rPr>
              <a:t>Title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58436" y="13696486"/>
            <a:ext cx="710565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20" dirty="0">
                <a:latin typeface="Century Gothic"/>
                <a:cs typeface="Century Gothic"/>
              </a:rPr>
              <a:t>Name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904354" y="13725421"/>
            <a:ext cx="710565" cy="3528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9400"/>
              </a:lnSpc>
              <a:spcBef>
                <a:spcPts val="100"/>
              </a:spcBef>
            </a:pPr>
            <a:r>
              <a:rPr sz="1800" spc="-25" dirty="0">
                <a:latin typeface="Century Gothic"/>
                <a:cs typeface="Century Gothic"/>
              </a:rPr>
              <a:t>Nam</a:t>
            </a:r>
            <a:r>
              <a:rPr lang="en-US" sz="1800" spc="-25" dirty="0">
                <a:latin typeface="Century Gothic"/>
                <a:cs typeface="Century Gothic"/>
              </a:rPr>
              <a:t>e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191785" y="556357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0" y="13333"/>
                </a:moveTo>
                <a:lnTo>
                  <a:pt x="3905" y="3905"/>
                </a:lnTo>
                <a:lnTo>
                  <a:pt x="13334" y="0"/>
                </a:lnTo>
                <a:lnTo>
                  <a:pt x="22763" y="3905"/>
                </a:lnTo>
                <a:lnTo>
                  <a:pt x="26668" y="13333"/>
                </a:lnTo>
                <a:lnTo>
                  <a:pt x="22763" y="22762"/>
                </a:lnTo>
                <a:lnTo>
                  <a:pt x="13334" y="26667"/>
                </a:lnTo>
                <a:lnTo>
                  <a:pt x="3905" y="22762"/>
                </a:lnTo>
                <a:lnTo>
                  <a:pt x="0" y="13333"/>
                </a:lnTo>
                <a:close/>
              </a:path>
            </a:pathLst>
          </a:custGeom>
          <a:solidFill>
            <a:srgbClr val="F763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C3DED0-0A49-8A75-5F09-64813214643D}"/>
              </a:ext>
            </a:extLst>
          </p:cNvPr>
          <p:cNvSpPr txBox="1"/>
          <p:nvPr/>
        </p:nvSpPr>
        <p:spPr>
          <a:xfrm>
            <a:off x="4244632" y="5753421"/>
            <a:ext cx="11821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145"/>
              </a:spcBef>
            </a:pPr>
            <a:endParaRPr lang="en-US" spc="-25" dirty="0"/>
          </a:p>
          <a:p>
            <a:pPr marR="35560" algn="ctr">
              <a:lnSpc>
                <a:spcPct val="100000"/>
              </a:lnSpc>
            </a:pPr>
            <a:r>
              <a:rPr lang="en-US" sz="4800" spc="-20" dirty="0">
                <a:solidFill>
                  <a:srgbClr val="000000"/>
                </a:solidFill>
                <a:latin typeface="Century Gothic" panose="020B0502020202020204" pitchFamily="34" charset="0"/>
              </a:rPr>
              <a:t>NAME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1AD8F8-1AAC-0835-0B09-A98C7316383C}"/>
              </a:ext>
            </a:extLst>
          </p:cNvPr>
          <p:cNvSpPr txBox="1"/>
          <p:nvPr/>
        </p:nvSpPr>
        <p:spPr>
          <a:xfrm>
            <a:off x="1646543" y="7043412"/>
            <a:ext cx="16992600" cy="932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algn="ctr">
              <a:lnSpc>
                <a:spcPct val="114300"/>
              </a:lnSpc>
              <a:spcBef>
                <a:spcPts val="3055"/>
              </a:spcBef>
            </a:pP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by</a:t>
            </a:r>
            <a:r>
              <a:rPr lang="en-US" sz="2500" spc="-1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the</a:t>
            </a:r>
            <a:r>
              <a:rPr lang="en-US" sz="2500" spc="-15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Department</a:t>
            </a:r>
            <a:r>
              <a:rPr lang="en-US" sz="2500" spc="-25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of</a:t>
            </a:r>
            <a:r>
              <a:rPr lang="en-US" sz="2500" spc="-1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INSERT</a:t>
            </a:r>
            <a:r>
              <a:rPr lang="en-US" sz="2500" spc="-15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TEXT</a:t>
            </a:r>
            <a:r>
              <a:rPr lang="en-US" sz="2500" spc="-15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HERE</a:t>
            </a:r>
            <a:r>
              <a:rPr lang="en-US" sz="2500" spc="-1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for</a:t>
            </a:r>
            <a:r>
              <a:rPr lang="en-US" sz="2500" spc="-15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successful</a:t>
            </a:r>
            <a:r>
              <a:rPr lang="en-US" sz="2500" spc="-2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completion</a:t>
            </a:r>
            <a:r>
              <a:rPr lang="en-US" sz="2500" spc="-25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of</a:t>
            </a:r>
            <a:r>
              <a:rPr lang="en-US" sz="2500" spc="-1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the</a:t>
            </a:r>
            <a:r>
              <a:rPr lang="en-US" sz="2500" spc="-15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INSERT</a:t>
            </a:r>
            <a:r>
              <a:rPr lang="en-US" sz="2500" spc="-15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TEXT</a:t>
            </a:r>
            <a:r>
              <a:rPr lang="en-US" sz="2500" spc="-1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spc="-20" dirty="0">
                <a:solidFill>
                  <a:srgbClr val="000000"/>
                </a:solidFill>
                <a:latin typeface="Century Gothic" panose="020B0502020202020204" pitchFamily="34" charset="0"/>
              </a:rPr>
              <a:t>HERE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program</a:t>
            </a:r>
            <a:r>
              <a:rPr lang="en-US" sz="2500" spc="-25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ADDITONAL</a:t>
            </a:r>
            <a:r>
              <a:rPr lang="en-US" sz="2500" spc="-15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TEXT</a:t>
            </a:r>
            <a:r>
              <a:rPr lang="en-US" sz="2500" spc="-1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IF</a:t>
            </a:r>
            <a:r>
              <a:rPr lang="en-US" sz="2500" spc="-5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spc="-10" dirty="0">
                <a:solidFill>
                  <a:srgbClr val="000000"/>
                </a:solidFill>
                <a:latin typeface="Century Gothic" panose="020B0502020202020204" pitchFamily="34" charset="0"/>
              </a:rPr>
              <a:t>NEEDED</a:t>
            </a:r>
            <a:endParaRPr lang="en-US" sz="2500" dirty="0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9FCDFA-01DC-F7DA-DAB2-32B3292C0402}"/>
              </a:ext>
            </a:extLst>
          </p:cNvPr>
          <p:cNvSpPr txBox="1"/>
          <p:nvPr/>
        </p:nvSpPr>
        <p:spPr>
          <a:xfrm>
            <a:off x="9545612" y="822581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DATE </a:t>
            </a:r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id="{B9CDF084-3592-A627-BBC5-15FF39430D1D}"/>
              </a:ext>
            </a:extLst>
          </p:cNvPr>
          <p:cNvSpPr txBox="1"/>
          <p:nvPr/>
        </p:nvSpPr>
        <p:spPr>
          <a:xfrm>
            <a:off x="7858436" y="14221383"/>
            <a:ext cx="438784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10" dirty="0">
                <a:latin typeface="Century Gothic"/>
                <a:cs typeface="Century Gothic"/>
              </a:rPr>
              <a:t>Title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22" name="object 14">
            <a:extLst>
              <a:ext uri="{FF2B5EF4-FFF2-40B4-BE49-F238E27FC236}">
                <a16:creationId xmlns:a16="http://schemas.microsoft.com/office/drawing/2014/main" id="{1EA451A9-C330-948A-F64E-718BA85FD96B}"/>
              </a:ext>
            </a:extLst>
          </p:cNvPr>
          <p:cNvSpPr txBox="1"/>
          <p:nvPr/>
        </p:nvSpPr>
        <p:spPr>
          <a:xfrm>
            <a:off x="12899924" y="14221383"/>
            <a:ext cx="438784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10" dirty="0">
                <a:latin typeface="Century Gothic"/>
                <a:cs typeface="Century Gothic"/>
              </a:rPr>
              <a:t>Title</a:t>
            </a:r>
            <a:endParaRPr sz="18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38</Words>
  <Application>Microsoft Office PowerPoint</Application>
  <PresentationFormat>Custom</PresentationFormat>
  <Paragraphs>18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Book Antiqua</vt:lpstr>
      <vt:lpstr>Century Gothic</vt:lpstr>
      <vt:lpstr>Office Theme</vt:lpstr>
      <vt:lpstr>Certiﬁcate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Sabrina Santos</cp:lastModifiedBy>
  <cp:revision>1</cp:revision>
  <dcterms:created xsi:type="dcterms:W3CDTF">2025-09-16T20:55:27Z</dcterms:created>
  <dcterms:modified xsi:type="dcterms:W3CDTF">2025-09-16T21:03:33Z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2025-09-12T00:00:00Z</vt:filetime>
  </property>
  <property fmtid="{D5CDD505-2E9C-101B-9397-08002B2CF9AE}" pid="3" name="Creator">
    <vt:lpwstr>Adobe Express</vt:lpwstr>
  </property>
  <property fmtid="{D5CDD505-2E9C-101B-9397-08002B2CF9AE}" pid="4" name="LastSaved">
    <vt:filetime>2025-09-16T00:00:00Z</vt:filetime>
  </property>
  <property fmtid="{D5CDD505-2E9C-101B-9397-08002B2CF9AE}" pid="5" name="Producer">
    <vt:lpwstr>Adobe Express</vt:lpwstr>
  </property>
</Properties>
</file>