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0" r:id="rId2"/>
  </p:sldMasterIdLst>
  <p:notesMasterIdLst>
    <p:notesMasterId r:id="rId18"/>
  </p:notesMasterIdLst>
  <p:handoutMasterIdLst>
    <p:handoutMasterId r:id="rId19"/>
  </p:handoutMasterIdLst>
  <p:sldIdLst>
    <p:sldId id="257" r:id="rId3"/>
    <p:sldId id="271" r:id="rId4"/>
    <p:sldId id="289" r:id="rId5"/>
    <p:sldId id="288" r:id="rId6"/>
    <p:sldId id="272" r:id="rId7"/>
    <p:sldId id="281" r:id="rId8"/>
    <p:sldId id="282" r:id="rId9"/>
    <p:sldId id="283" r:id="rId10"/>
    <p:sldId id="284" r:id="rId11"/>
    <p:sldId id="286" r:id="rId12"/>
    <p:sldId id="287" r:id="rId13"/>
    <p:sldId id="291" r:id="rId14"/>
    <p:sldId id="292" r:id="rId15"/>
    <p:sldId id="290" r:id="rId16"/>
    <p:sldId id="268" r:id="rId17"/>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E5CB27-B3EE-8541-B5CA-87BECD13E1C5}">
          <p14:sldIdLst>
            <p14:sldId id="257"/>
            <p14:sldId id="271"/>
            <p14:sldId id="289"/>
            <p14:sldId id="288"/>
            <p14:sldId id="272"/>
            <p14:sldId id="281"/>
            <p14:sldId id="282"/>
            <p14:sldId id="283"/>
            <p14:sldId id="284"/>
            <p14:sldId id="286"/>
            <p14:sldId id="287"/>
            <p14:sldId id="291"/>
            <p14:sldId id="292"/>
            <p14:sldId id="290"/>
            <p14:sldId id="268"/>
          </p14:sldIdLst>
        </p14:section>
      </p14:sectionLst>
    </p:ex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076CFE-AAC9-4373-BFF3-0DC13245D9ED}" v="11" dt="2021-03-09T12:27:14.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73" autoAdjust="0"/>
    <p:restoredTop sz="84015" autoAdjust="0"/>
  </p:normalViewPr>
  <p:slideViewPr>
    <p:cSldViewPr>
      <p:cViewPr varScale="1">
        <p:scale>
          <a:sx n="95" d="100"/>
          <a:sy n="95" d="100"/>
        </p:scale>
        <p:origin x="1904" y="176"/>
      </p:cViewPr>
      <p:guideLst>
        <p:guide orient="horz" pos="4319"/>
        <p:guide/>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Chavarria" userId="c6320085b01b4e77" providerId="LiveId" clId="{A6E95935-9D64-448D-A664-1F1BEE5D6E78}"/>
    <pc:docChg chg="undo custSel mod addSld delSld modSld sldOrd modSection">
      <pc:chgData name="Christina Chavarria" userId="c6320085b01b4e77" providerId="LiveId" clId="{A6E95935-9D64-448D-A664-1F1BEE5D6E78}" dt="2020-10-22T11:52:20.703" v="3307" actId="20577"/>
      <pc:docMkLst>
        <pc:docMk/>
      </pc:docMkLst>
      <pc:sldChg chg="addSp delSp modSp mod modNotesTx">
        <pc:chgData name="Christina Chavarria" userId="c6320085b01b4e77" providerId="LiveId" clId="{A6E95935-9D64-448D-A664-1F1BEE5D6E78}" dt="2020-10-22T11:51:16.153" v="3282" actId="20577"/>
        <pc:sldMkLst>
          <pc:docMk/>
          <pc:sldMk cId="0" sldId="258"/>
        </pc:sldMkLst>
        <pc:spChg chg="mod">
          <ac:chgData name="Christina Chavarria" userId="c6320085b01b4e77" providerId="LiveId" clId="{A6E95935-9D64-448D-A664-1F1BEE5D6E78}" dt="2020-10-20T11:16:03.880" v="1316" actId="20577"/>
          <ac:spMkLst>
            <pc:docMk/>
            <pc:sldMk cId="0" sldId="258"/>
            <ac:spMk id="2" creationId="{00000000-0000-0000-0000-000000000000}"/>
          </ac:spMkLst>
        </pc:spChg>
        <pc:spChg chg="mod">
          <ac:chgData name="Christina Chavarria" userId="c6320085b01b4e77" providerId="LiveId" clId="{A6E95935-9D64-448D-A664-1F1BEE5D6E78}" dt="2020-10-20T11:15:26.221" v="1311" actId="20577"/>
          <ac:spMkLst>
            <pc:docMk/>
            <pc:sldMk cId="0" sldId="258"/>
            <ac:spMk id="3" creationId="{00000000-0000-0000-0000-000000000000}"/>
          </ac:spMkLst>
        </pc:spChg>
        <pc:spChg chg="add mod">
          <ac:chgData name="Christina Chavarria" userId="c6320085b01b4e77" providerId="LiveId" clId="{A6E95935-9D64-448D-A664-1F1BEE5D6E78}" dt="2020-10-20T11:18:37.320" v="1345" actId="113"/>
          <ac:spMkLst>
            <pc:docMk/>
            <pc:sldMk cId="0" sldId="258"/>
            <ac:spMk id="8" creationId="{7CDE4BFF-E840-46D3-93F9-E4F7751E1925}"/>
          </ac:spMkLst>
        </pc:spChg>
        <pc:picChg chg="del">
          <ac:chgData name="Christina Chavarria" userId="c6320085b01b4e77" providerId="LiveId" clId="{A6E95935-9D64-448D-A664-1F1BEE5D6E78}" dt="2020-10-20T11:15:29.375" v="1312" actId="21"/>
          <ac:picMkLst>
            <pc:docMk/>
            <pc:sldMk cId="0" sldId="258"/>
            <ac:picMk id="6" creationId="{BFF33434-9396-4418-AAB7-9DBB2E91BDB5}"/>
          </ac:picMkLst>
        </pc:picChg>
        <pc:picChg chg="add mod">
          <ac:chgData name="Christina Chavarria" userId="c6320085b01b4e77" providerId="LiveId" clId="{A6E95935-9D64-448D-A664-1F1BEE5D6E78}" dt="2020-10-20T11:17:13.848" v="1340" actId="1076"/>
          <ac:picMkLst>
            <pc:docMk/>
            <pc:sldMk cId="0" sldId="258"/>
            <ac:picMk id="7" creationId="{CED4ED9E-6498-465A-B98C-6D1AF0187D5F}"/>
          </ac:picMkLst>
        </pc:picChg>
      </pc:sldChg>
      <pc:sldChg chg="addSp delSp modSp mod modClrScheme chgLayout modNotesTx">
        <pc:chgData name="Christina Chavarria" userId="c6320085b01b4e77" providerId="LiveId" clId="{A6E95935-9D64-448D-A664-1F1BEE5D6E78}" dt="2020-10-20T11:36:08.495" v="1658" actId="20577"/>
        <pc:sldMkLst>
          <pc:docMk/>
          <pc:sldMk cId="0" sldId="259"/>
        </pc:sldMkLst>
        <pc:spChg chg="add del mod">
          <ac:chgData name="Christina Chavarria" userId="c6320085b01b4e77" providerId="LiveId" clId="{A6E95935-9D64-448D-A664-1F1BEE5D6E78}" dt="2020-10-20T11:34:21.731" v="1646" actId="26606"/>
          <ac:spMkLst>
            <pc:docMk/>
            <pc:sldMk cId="0" sldId="259"/>
            <ac:spMk id="2" creationId="{00000000-0000-0000-0000-000000000000}"/>
          </ac:spMkLst>
        </pc:spChg>
        <pc:spChg chg="mod modVis">
          <ac:chgData name="Christina Chavarria" userId="c6320085b01b4e77" providerId="LiveId" clId="{A6E95935-9D64-448D-A664-1F1BEE5D6E78}" dt="2020-10-20T11:34:21.731" v="1646" actId="26606"/>
          <ac:spMkLst>
            <pc:docMk/>
            <pc:sldMk cId="0" sldId="259"/>
            <ac:spMk id="4" creationId="{00000000-0000-0000-0000-000000000000}"/>
          </ac:spMkLst>
        </pc:spChg>
        <pc:spChg chg="mod">
          <ac:chgData name="Christina Chavarria" userId="c6320085b01b4e77" providerId="LiveId" clId="{A6E95935-9D64-448D-A664-1F1BEE5D6E78}" dt="2020-10-20T11:34:21.731" v="1646" actId="26606"/>
          <ac:spMkLst>
            <pc:docMk/>
            <pc:sldMk cId="0" sldId="259"/>
            <ac:spMk id="5" creationId="{00000000-0000-0000-0000-000000000000}"/>
          </ac:spMkLst>
        </pc:spChg>
        <pc:spChg chg="del mod">
          <ac:chgData name="Christina Chavarria" userId="c6320085b01b4e77" providerId="LiveId" clId="{A6E95935-9D64-448D-A664-1F1BEE5D6E78}" dt="2020-10-20T11:32:48.214" v="1641"/>
          <ac:spMkLst>
            <pc:docMk/>
            <pc:sldMk cId="0" sldId="259"/>
            <ac:spMk id="7" creationId="{65AD34AA-D234-401E-A696-5AF8F0BAC566}"/>
          </ac:spMkLst>
        </pc:spChg>
        <pc:spChg chg="add del mod">
          <ac:chgData name="Christina Chavarria" userId="c6320085b01b4e77" providerId="LiveId" clId="{A6E95935-9D64-448D-A664-1F1BEE5D6E78}" dt="2020-10-20T11:33:57.343" v="1642"/>
          <ac:spMkLst>
            <pc:docMk/>
            <pc:sldMk cId="0" sldId="259"/>
            <ac:spMk id="8" creationId="{77B074B6-39E8-4503-A212-B17B95CC7258}"/>
          </ac:spMkLst>
        </pc:spChg>
        <pc:picChg chg="del">
          <ac:chgData name="Christina Chavarria" userId="c6320085b01b4e77" providerId="LiveId" clId="{A6E95935-9D64-448D-A664-1F1BEE5D6E78}" dt="2020-10-20T11:32:48.206" v="1639" actId="21"/>
          <ac:picMkLst>
            <pc:docMk/>
            <pc:sldMk cId="0" sldId="259"/>
            <ac:picMk id="6" creationId="{AD283D64-B5B7-42C0-8292-9B0C1038A780}"/>
          </ac:picMkLst>
        </pc:picChg>
        <pc:picChg chg="add mod ord">
          <ac:chgData name="Christina Chavarria" userId="c6320085b01b4e77" providerId="LiveId" clId="{A6E95935-9D64-448D-A664-1F1BEE5D6E78}" dt="2020-10-20T11:35:45.994" v="1655" actId="26606"/>
          <ac:picMkLst>
            <pc:docMk/>
            <pc:sldMk cId="0" sldId="259"/>
            <ac:picMk id="11" creationId="{B3AD41A5-F7BB-4E26-9019-A12F44F21032}"/>
          </ac:picMkLst>
        </pc:picChg>
      </pc:sldChg>
      <pc:sldChg chg="addSp delSp modSp mod modClrScheme chgLayout modNotesTx">
        <pc:chgData name="Christina Chavarria" userId="c6320085b01b4e77" providerId="LiveId" clId="{A6E95935-9D64-448D-A664-1F1BEE5D6E78}" dt="2020-10-22T11:50:29.811" v="3166" actId="20577"/>
        <pc:sldMkLst>
          <pc:docMk/>
          <pc:sldMk cId="0" sldId="260"/>
        </pc:sldMkLst>
        <pc:spChg chg="del mod">
          <ac:chgData name="Christina Chavarria" userId="c6320085b01b4e77" providerId="LiveId" clId="{A6E95935-9D64-448D-A664-1F1BEE5D6E78}" dt="2020-10-20T10:55:31.644" v="929" actId="26606"/>
          <ac:spMkLst>
            <pc:docMk/>
            <pc:sldMk cId="0" sldId="260"/>
            <ac:spMk id="2" creationId="{00000000-0000-0000-0000-000000000000}"/>
          </ac:spMkLst>
        </pc:spChg>
        <pc:spChg chg="mod modVis">
          <ac:chgData name="Christina Chavarria" userId="c6320085b01b4e77" providerId="LiveId" clId="{A6E95935-9D64-448D-A664-1F1BEE5D6E78}" dt="2020-10-20T10:55:31.644" v="929" actId="26606"/>
          <ac:spMkLst>
            <pc:docMk/>
            <pc:sldMk cId="0" sldId="260"/>
            <ac:spMk id="4" creationId="{00000000-0000-0000-0000-000000000000}"/>
          </ac:spMkLst>
        </pc:spChg>
        <pc:spChg chg="mod">
          <ac:chgData name="Christina Chavarria" userId="c6320085b01b4e77" providerId="LiveId" clId="{A6E95935-9D64-448D-A664-1F1BEE5D6E78}" dt="2020-10-20T10:55:31.644" v="929" actId="26606"/>
          <ac:spMkLst>
            <pc:docMk/>
            <pc:sldMk cId="0" sldId="260"/>
            <ac:spMk id="5" creationId="{00000000-0000-0000-0000-000000000000}"/>
          </ac:spMkLst>
        </pc:spChg>
        <pc:spChg chg="add del mod">
          <ac:chgData name="Christina Chavarria" userId="c6320085b01b4e77" providerId="LiveId" clId="{A6E95935-9D64-448D-A664-1F1BEE5D6E78}" dt="2020-10-20T10:55:23.175" v="928"/>
          <ac:spMkLst>
            <pc:docMk/>
            <pc:sldMk cId="0" sldId="260"/>
            <ac:spMk id="6" creationId="{5207E1BF-3308-4057-A751-2C9CC8DEE4C2}"/>
          </ac:spMkLst>
        </pc:spChg>
        <pc:picChg chg="add mod ord">
          <ac:chgData name="Christina Chavarria" userId="c6320085b01b4e77" providerId="LiveId" clId="{A6E95935-9D64-448D-A664-1F1BEE5D6E78}" dt="2020-10-20T10:55:55.421" v="934" actId="14100"/>
          <ac:picMkLst>
            <pc:docMk/>
            <pc:sldMk cId="0" sldId="260"/>
            <ac:picMk id="7" creationId="{9422511C-7C50-42D4-8F67-4D1A3098EFBD}"/>
          </ac:picMkLst>
        </pc:picChg>
        <pc:picChg chg="del">
          <ac:chgData name="Christina Chavarria" userId="c6320085b01b4e77" providerId="LiveId" clId="{A6E95935-9D64-448D-A664-1F1BEE5D6E78}" dt="2020-10-20T10:53:11.571" v="923" actId="21"/>
          <ac:picMkLst>
            <pc:docMk/>
            <pc:sldMk cId="0" sldId="260"/>
            <ac:picMk id="13" creationId="{79C41C20-2D22-4605-992A-D5B403C66AB6}"/>
          </ac:picMkLst>
        </pc:picChg>
        <pc:picChg chg="del">
          <ac:chgData name="Christina Chavarria" userId="c6320085b01b4e77" providerId="LiveId" clId="{A6E95935-9D64-448D-A664-1F1BEE5D6E78}" dt="2020-10-20T10:53:42.323" v="925" actId="21"/>
          <ac:picMkLst>
            <pc:docMk/>
            <pc:sldMk cId="0" sldId="260"/>
            <ac:picMk id="14" creationId="{B08A0F57-EA6C-40FC-BD21-BC20E3F7A029}"/>
          </ac:picMkLst>
        </pc:picChg>
      </pc:sldChg>
      <pc:sldChg chg="modSp mod">
        <pc:chgData name="Christina Chavarria" userId="c6320085b01b4e77" providerId="LiveId" clId="{A6E95935-9D64-448D-A664-1F1BEE5D6E78}" dt="2020-10-20T11:44:54.131" v="1937" actId="20577"/>
        <pc:sldMkLst>
          <pc:docMk/>
          <pc:sldMk cId="0" sldId="265"/>
        </pc:sldMkLst>
        <pc:spChg chg="mod">
          <ac:chgData name="Christina Chavarria" userId="c6320085b01b4e77" providerId="LiveId" clId="{A6E95935-9D64-448D-A664-1F1BEE5D6E78}" dt="2020-10-20T11:44:54.131" v="1937" actId="20577"/>
          <ac:spMkLst>
            <pc:docMk/>
            <pc:sldMk cId="0" sldId="265"/>
            <ac:spMk id="2" creationId="{00000000-0000-0000-0000-000000000000}"/>
          </ac:spMkLst>
        </pc:spChg>
        <pc:spChg chg="mod">
          <ac:chgData name="Christina Chavarria" userId="c6320085b01b4e77" providerId="LiveId" clId="{A6E95935-9D64-448D-A664-1F1BEE5D6E78}" dt="2020-10-20T11:44:48.382" v="1936" actId="20577"/>
          <ac:spMkLst>
            <pc:docMk/>
            <pc:sldMk cId="0" sldId="265"/>
            <ac:spMk id="3" creationId="{00000000-0000-0000-0000-000000000000}"/>
          </ac:spMkLst>
        </pc:spChg>
      </pc:sldChg>
      <pc:sldChg chg="del">
        <pc:chgData name="Christina Chavarria" userId="c6320085b01b4e77" providerId="LiveId" clId="{A6E95935-9D64-448D-A664-1F1BEE5D6E78}" dt="2020-10-20T11:37:53.092" v="1674" actId="2696"/>
        <pc:sldMkLst>
          <pc:docMk/>
          <pc:sldMk cId="2130813713" sldId="270"/>
        </pc:sldMkLst>
      </pc:sldChg>
      <pc:sldChg chg="addSp delSp modSp del mod modNotesTx">
        <pc:chgData name="Christina Chavarria" userId="c6320085b01b4e77" providerId="LiveId" clId="{A6E95935-9D64-448D-A664-1F1BEE5D6E78}" dt="2020-10-20T11:15:18.126" v="1310" actId="2696"/>
        <pc:sldMkLst>
          <pc:docMk/>
          <pc:sldMk cId="3482347462" sldId="274"/>
        </pc:sldMkLst>
        <pc:spChg chg="mod">
          <ac:chgData name="Christina Chavarria" userId="c6320085b01b4e77" providerId="LiveId" clId="{A6E95935-9D64-448D-A664-1F1BEE5D6E78}" dt="2020-10-20T11:09:45.472" v="1300" actId="20577"/>
          <ac:spMkLst>
            <pc:docMk/>
            <pc:sldMk cId="3482347462" sldId="274"/>
            <ac:spMk id="2" creationId="{2F880371-B066-4AB4-9512-050F02EA355E}"/>
          </ac:spMkLst>
        </pc:spChg>
        <pc:spChg chg="add mod">
          <ac:chgData name="Christina Chavarria" userId="c6320085b01b4e77" providerId="LiveId" clId="{A6E95935-9D64-448D-A664-1F1BEE5D6E78}" dt="2020-10-20T11:15:02.113" v="1309" actId="27636"/>
          <ac:spMkLst>
            <pc:docMk/>
            <pc:sldMk cId="3482347462" sldId="274"/>
            <ac:spMk id="8" creationId="{561A7FC1-7F93-43EE-B5D4-E6536FAF1243}"/>
          </ac:spMkLst>
        </pc:spChg>
        <pc:picChg chg="del">
          <ac:chgData name="Christina Chavarria" userId="c6320085b01b4e77" providerId="LiveId" clId="{A6E95935-9D64-448D-A664-1F1BEE5D6E78}" dt="2020-10-20T11:09:49.537" v="1301" actId="21"/>
          <ac:picMkLst>
            <pc:docMk/>
            <pc:sldMk cId="3482347462" sldId="274"/>
            <ac:picMk id="6" creationId="{DAA6DA7C-6B77-4FDD-B028-3B4CFA41CFDA}"/>
          </ac:picMkLst>
        </pc:picChg>
        <pc:picChg chg="del">
          <ac:chgData name="Christina Chavarria" userId="c6320085b01b4e77" providerId="LiveId" clId="{A6E95935-9D64-448D-A664-1F1BEE5D6E78}" dt="2020-10-20T11:10:00.930" v="1303" actId="21"/>
          <ac:picMkLst>
            <pc:docMk/>
            <pc:sldMk cId="3482347462" sldId="274"/>
            <ac:picMk id="7" creationId="{09E192D9-ECF0-4CA7-AEC8-40954912E115}"/>
          </ac:picMkLst>
        </pc:picChg>
      </pc:sldChg>
      <pc:sldChg chg="addSp delSp modSp mod modClrScheme chgLayout modNotesTx">
        <pc:chgData name="Christina Chavarria" userId="c6320085b01b4e77" providerId="LiveId" clId="{A6E95935-9D64-448D-A664-1F1BEE5D6E78}" dt="2020-10-20T12:33:55.565" v="2966" actId="20577"/>
        <pc:sldMkLst>
          <pc:docMk/>
          <pc:sldMk cId="2210985328" sldId="276"/>
        </pc:sldMkLst>
        <pc:spChg chg="del mod">
          <ac:chgData name="Christina Chavarria" userId="c6320085b01b4e77" providerId="LiveId" clId="{A6E95935-9D64-448D-A664-1F1BEE5D6E78}" dt="2020-10-20T11:35:31.593" v="1654" actId="26606"/>
          <ac:spMkLst>
            <pc:docMk/>
            <pc:sldMk cId="2210985328" sldId="276"/>
            <ac:spMk id="2" creationId="{00000000-0000-0000-0000-000000000000}"/>
          </ac:spMkLst>
        </pc:spChg>
        <pc:spChg chg="mod modVis">
          <ac:chgData name="Christina Chavarria" userId="c6320085b01b4e77" providerId="LiveId" clId="{A6E95935-9D64-448D-A664-1F1BEE5D6E78}" dt="2020-10-20T11:35:31.593" v="1654" actId="26606"/>
          <ac:spMkLst>
            <pc:docMk/>
            <pc:sldMk cId="2210985328" sldId="276"/>
            <ac:spMk id="4" creationId="{00000000-0000-0000-0000-000000000000}"/>
          </ac:spMkLst>
        </pc:spChg>
        <pc:spChg chg="mod">
          <ac:chgData name="Christina Chavarria" userId="c6320085b01b4e77" providerId="LiveId" clId="{A6E95935-9D64-448D-A664-1F1BEE5D6E78}" dt="2020-10-20T11:35:31.593" v="1654" actId="26606"/>
          <ac:spMkLst>
            <pc:docMk/>
            <pc:sldMk cId="2210985328" sldId="276"/>
            <ac:spMk id="5" creationId="{00000000-0000-0000-0000-000000000000}"/>
          </ac:spMkLst>
        </pc:spChg>
        <pc:spChg chg="add del mod">
          <ac:chgData name="Christina Chavarria" userId="c6320085b01b4e77" providerId="LiveId" clId="{A6E95935-9D64-448D-A664-1F1BEE5D6E78}" dt="2020-10-20T11:35:11.762" v="1652"/>
          <ac:spMkLst>
            <pc:docMk/>
            <pc:sldMk cId="2210985328" sldId="276"/>
            <ac:spMk id="6" creationId="{96A50141-CF52-4526-A667-183B4293D18D}"/>
          </ac:spMkLst>
        </pc:spChg>
        <pc:spChg chg="del mod">
          <ac:chgData name="Christina Chavarria" userId="c6320085b01b4e77" providerId="LiveId" clId="{A6E95935-9D64-448D-A664-1F1BEE5D6E78}" dt="2020-10-20T11:34:43.625" v="1651"/>
          <ac:spMkLst>
            <pc:docMk/>
            <pc:sldMk cId="2210985328" sldId="276"/>
            <ac:spMk id="7" creationId="{65AD34AA-D234-401E-A696-5AF8F0BAC566}"/>
          </ac:spMkLst>
        </pc:spChg>
        <pc:spChg chg="add mod">
          <ac:chgData name="Christina Chavarria" userId="c6320085b01b4e77" providerId="LiveId" clId="{A6E95935-9D64-448D-A664-1F1BEE5D6E78}" dt="2020-10-20T11:36:20.899" v="1659" actId="21"/>
          <ac:spMkLst>
            <pc:docMk/>
            <pc:sldMk cId="2210985328" sldId="276"/>
            <ac:spMk id="10" creationId="{A5964801-C365-41AB-9B84-E346D0179E46}"/>
          </ac:spMkLst>
        </pc:spChg>
        <pc:picChg chg="add del mod ord">
          <ac:chgData name="Christina Chavarria" userId="c6320085b01b4e77" providerId="LiveId" clId="{A6E95935-9D64-448D-A664-1F1BEE5D6E78}" dt="2020-10-20T11:36:20.899" v="1659" actId="21"/>
          <ac:picMkLst>
            <pc:docMk/>
            <pc:sldMk cId="2210985328" sldId="276"/>
            <ac:picMk id="8" creationId="{C4ADF8D1-0712-4C27-8D4A-32E9902AE501}"/>
          </ac:picMkLst>
        </pc:picChg>
        <pc:picChg chg="add mod">
          <ac:chgData name="Christina Chavarria" userId="c6320085b01b4e77" providerId="LiveId" clId="{A6E95935-9D64-448D-A664-1F1BEE5D6E78}" dt="2020-10-20T11:37:04.347" v="1673" actId="1076"/>
          <ac:picMkLst>
            <pc:docMk/>
            <pc:sldMk cId="2210985328" sldId="276"/>
            <ac:picMk id="11" creationId="{11780E98-EF4C-424F-903E-DDFAAA4D42F9}"/>
          </ac:picMkLst>
        </pc:picChg>
        <pc:picChg chg="del">
          <ac:chgData name="Christina Chavarria" userId="c6320085b01b4e77" providerId="LiveId" clId="{A6E95935-9D64-448D-A664-1F1BEE5D6E78}" dt="2020-10-20T11:34:43.616" v="1649" actId="21"/>
          <ac:picMkLst>
            <pc:docMk/>
            <pc:sldMk cId="2210985328" sldId="276"/>
            <ac:picMk id="15" creationId="{65B93EEB-3022-4CF9-B149-EE9B5950F405}"/>
          </ac:picMkLst>
        </pc:picChg>
      </pc:sldChg>
      <pc:sldChg chg="addSp delSp modSp mod ord modNotesTx">
        <pc:chgData name="Christina Chavarria" userId="c6320085b01b4e77" providerId="LiveId" clId="{A6E95935-9D64-448D-A664-1F1BEE5D6E78}" dt="2020-10-22T11:52:20.703" v="3307" actId="20577"/>
        <pc:sldMkLst>
          <pc:docMk/>
          <pc:sldMk cId="2456997755" sldId="277"/>
        </pc:sldMkLst>
        <pc:spChg chg="mod">
          <ac:chgData name="Christina Chavarria" userId="c6320085b01b4e77" providerId="LiveId" clId="{A6E95935-9D64-448D-A664-1F1BEE5D6E78}" dt="2020-10-20T10:48:01.631" v="55" actId="14100"/>
          <ac:spMkLst>
            <pc:docMk/>
            <pc:sldMk cId="2456997755" sldId="277"/>
            <ac:spMk id="2" creationId="{00000000-0000-0000-0000-000000000000}"/>
          </ac:spMkLst>
        </pc:spChg>
        <pc:spChg chg="add del mod">
          <ac:chgData name="Christina Chavarria" userId="c6320085b01b4e77" providerId="LiveId" clId="{A6E95935-9D64-448D-A664-1F1BEE5D6E78}" dt="2020-10-20T10:47:13.222" v="5"/>
          <ac:spMkLst>
            <pc:docMk/>
            <pc:sldMk cId="2456997755" sldId="277"/>
            <ac:spMk id="6" creationId="{1CC6A7B9-928F-457D-A5BD-E8C71243EE83}"/>
          </ac:spMkLst>
        </pc:spChg>
        <pc:spChg chg="del mod">
          <ac:chgData name="Christina Chavarria" userId="c6320085b01b4e77" providerId="LiveId" clId="{A6E95935-9D64-448D-A664-1F1BEE5D6E78}" dt="2020-10-20T10:46:58.324" v="4"/>
          <ac:spMkLst>
            <pc:docMk/>
            <pc:sldMk cId="2456997755" sldId="277"/>
            <ac:spMk id="7" creationId="{65AD34AA-D234-401E-A696-5AF8F0BAC566}"/>
          </ac:spMkLst>
        </pc:spChg>
        <pc:picChg chg="del">
          <ac:chgData name="Christina Chavarria" userId="c6320085b01b4e77" providerId="LiveId" clId="{A6E95935-9D64-448D-A664-1F1BEE5D6E78}" dt="2020-10-20T10:46:58.282" v="2" actId="21"/>
          <ac:picMkLst>
            <pc:docMk/>
            <pc:sldMk cId="2456997755" sldId="277"/>
            <ac:picMk id="8" creationId="{85269F20-E124-4284-A9AA-6362FF37B094}"/>
          </ac:picMkLst>
        </pc:picChg>
        <pc:picChg chg="add mod">
          <ac:chgData name="Christina Chavarria" userId="c6320085b01b4e77" providerId="LiveId" clId="{A6E95935-9D64-448D-A664-1F1BEE5D6E78}" dt="2020-10-20T10:47:13.222" v="5"/>
          <ac:picMkLst>
            <pc:docMk/>
            <pc:sldMk cId="2456997755" sldId="277"/>
            <ac:picMk id="9" creationId="{7B9819F9-EA4E-48E4-B6E2-2DA02A10F842}"/>
          </ac:picMkLst>
        </pc:picChg>
      </pc:sldChg>
      <pc:sldChg chg="addSp delSp modSp add mod modNotesTx">
        <pc:chgData name="Christina Chavarria" userId="c6320085b01b4e77" providerId="LiveId" clId="{A6E95935-9D64-448D-A664-1F1BEE5D6E78}" dt="2020-10-20T10:59:46.438" v="1270" actId="20577"/>
        <pc:sldMkLst>
          <pc:docMk/>
          <pc:sldMk cId="4005971156" sldId="278"/>
        </pc:sldMkLst>
        <pc:spChg chg="add del mod">
          <ac:chgData name="Christina Chavarria" userId="c6320085b01b4e77" providerId="LiveId" clId="{A6E95935-9D64-448D-A664-1F1BEE5D6E78}" dt="2020-10-20T10:58:46.186" v="1145" actId="22"/>
          <ac:spMkLst>
            <pc:docMk/>
            <pc:sldMk cId="4005971156" sldId="278"/>
            <ac:spMk id="3" creationId="{9068C0FE-25EB-43E8-ACDA-63469E36D2E0}"/>
          </ac:spMkLst>
        </pc:spChg>
        <pc:spChg chg="add del mod">
          <ac:chgData name="Christina Chavarria" userId="c6320085b01b4e77" providerId="LiveId" clId="{A6E95935-9D64-448D-A664-1F1BEE5D6E78}" dt="2020-10-20T10:58:59.804" v="1147"/>
          <ac:spMkLst>
            <pc:docMk/>
            <pc:sldMk cId="4005971156" sldId="278"/>
            <ac:spMk id="10" creationId="{EA848457-6B23-4394-B55B-23F8A7CB455A}"/>
          </ac:spMkLst>
        </pc:spChg>
        <pc:picChg chg="del">
          <ac:chgData name="Christina Chavarria" userId="c6320085b01b4e77" providerId="LiveId" clId="{A6E95935-9D64-448D-A664-1F1BEE5D6E78}" dt="2020-10-20T10:58:42.858" v="1144" actId="21"/>
          <ac:picMkLst>
            <pc:docMk/>
            <pc:sldMk cId="4005971156" sldId="278"/>
            <ac:picMk id="7" creationId="{9422511C-7C50-42D4-8F67-4D1A3098EFBD}"/>
          </ac:picMkLst>
        </pc:picChg>
        <pc:picChg chg="add del mod ord">
          <ac:chgData name="Christina Chavarria" userId="c6320085b01b4e77" providerId="LiveId" clId="{A6E95935-9D64-448D-A664-1F1BEE5D6E78}" dt="2020-10-20T10:58:48.871" v="1146" actId="21"/>
          <ac:picMkLst>
            <pc:docMk/>
            <pc:sldMk cId="4005971156" sldId="278"/>
            <ac:picMk id="8" creationId="{730289BD-BE28-4ED5-9DC9-133B5366E6A9}"/>
          </ac:picMkLst>
        </pc:picChg>
        <pc:picChg chg="add mod ord">
          <ac:chgData name="Christina Chavarria" userId="c6320085b01b4e77" providerId="LiveId" clId="{A6E95935-9D64-448D-A664-1F1BEE5D6E78}" dt="2020-10-20T10:59:11.192" v="1150" actId="14100"/>
          <ac:picMkLst>
            <pc:docMk/>
            <pc:sldMk cId="4005971156" sldId="278"/>
            <ac:picMk id="11" creationId="{1C312F8D-F891-4955-9DD4-E1A4EBFB11C8}"/>
          </ac:picMkLst>
        </pc:picChg>
      </pc:sldChg>
      <pc:sldChg chg="addSp delSp modSp add mod modAnim modNotesTx">
        <pc:chgData name="Christina Chavarria" userId="c6320085b01b4e77" providerId="LiveId" clId="{A6E95935-9D64-448D-A664-1F1BEE5D6E78}" dt="2020-10-20T12:06:09.049" v="2295" actId="20577"/>
        <pc:sldMkLst>
          <pc:docMk/>
          <pc:sldMk cId="2103558206" sldId="279"/>
        </pc:sldMkLst>
        <pc:spChg chg="mod">
          <ac:chgData name="Christina Chavarria" userId="c6320085b01b4e77" providerId="LiveId" clId="{A6E95935-9D64-448D-A664-1F1BEE5D6E78}" dt="2020-10-20T11:38:41.333" v="1694" actId="20577"/>
          <ac:spMkLst>
            <pc:docMk/>
            <pc:sldMk cId="2103558206" sldId="279"/>
            <ac:spMk id="2" creationId="{00000000-0000-0000-0000-000000000000}"/>
          </ac:spMkLst>
        </pc:spChg>
        <pc:spChg chg="add del mod">
          <ac:chgData name="Christina Chavarria" userId="c6320085b01b4e77" providerId="LiveId" clId="{A6E95935-9D64-448D-A664-1F1BEE5D6E78}" dt="2020-10-20T11:39:39.755" v="1695"/>
          <ac:spMkLst>
            <pc:docMk/>
            <pc:sldMk cId="2103558206" sldId="279"/>
            <ac:spMk id="6" creationId="{8BC0FC16-6C59-4411-80B0-9575F4221625}"/>
          </ac:spMkLst>
        </pc:spChg>
        <pc:picChg chg="add mod">
          <ac:chgData name="Christina Chavarria" userId="c6320085b01b4e77" providerId="LiveId" clId="{A6E95935-9D64-448D-A664-1F1BEE5D6E78}" dt="2020-10-20T11:43:08.871" v="1886" actId="1076"/>
          <ac:picMkLst>
            <pc:docMk/>
            <pc:sldMk cId="2103558206" sldId="279"/>
            <ac:picMk id="7" creationId="{BB411DCF-F95A-4B72-BB53-459438E1C6DB}"/>
          </ac:picMkLst>
        </pc:picChg>
        <pc:picChg chg="add mod">
          <ac:chgData name="Christina Chavarria" userId="c6320085b01b4e77" providerId="LiveId" clId="{A6E95935-9D64-448D-A664-1F1BEE5D6E78}" dt="2020-10-20T11:43:31.877" v="1915" actId="1076"/>
          <ac:picMkLst>
            <pc:docMk/>
            <pc:sldMk cId="2103558206" sldId="279"/>
            <ac:picMk id="8" creationId="{406BD4D2-C9B2-4B2D-80EB-E25F1B4AB32D}"/>
          </ac:picMkLst>
        </pc:picChg>
        <pc:picChg chg="del">
          <ac:chgData name="Christina Chavarria" userId="c6320085b01b4e77" providerId="LiveId" clId="{A6E95935-9D64-448D-A664-1F1BEE5D6E78}" dt="2020-10-20T11:38:28.552" v="1676" actId="478"/>
          <ac:picMkLst>
            <pc:docMk/>
            <pc:sldMk cId="2103558206" sldId="279"/>
            <ac:picMk id="9" creationId="{7B9819F9-EA4E-48E4-B6E2-2DA02A10F842}"/>
          </ac:picMkLst>
        </pc:picChg>
      </pc:sldChg>
      <pc:sldChg chg="addSp delSp modSp add del mod ord">
        <pc:chgData name="Christina Chavarria" userId="c6320085b01b4e77" providerId="LiveId" clId="{A6E95935-9D64-448D-A664-1F1BEE5D6E78}" dt="2020-10-20T11:09:31.105" v="1299" actId="2696"/>
        <pc:sldMkLst>
          <pc:docMk/>
          <pc:sldMk cId="2986038737" sldId="279"/>
        </pc:sldMkLst>
        <pc:spChg chg="mod">
          <ac:chgData name="Christina Chavarria" userId="c6320085b01b4e77" providerId="LiveId" clId="{A6E95935-9D64-448D-A664-1F1BEE5D6E78}" dt="2020-10-20T11:07:01.150" v="1277" actId="20577"/>
          <ac:spMkLst>
            <pc:docMk/>
            <pc:sldMk cId="2986038737" sldId="279"/>
            <ac:spMk id="2" creationId="{00000000-0000-0000-0000-000000000000}"/>
          </ac:spMkLst>
        </pc:spChg>
        <pc:spChg chg="add del mod">
          <ac:chgData name="Christina Chavarria" userId="c6320085b01b4e77" providerId="LiveId" clId="{A6E95935-9D64-448D-A664-1F1BEE5D6E78}" dt="2020-10-20T11:08:16.668" v="1278"/>
          <ac:spMkLst>
            <pc:docMk/>
            <pc:sldMk cId="2986038737" sldId="279"/>
            <ac:spMk id="6" creationId="{A15B4CC8-9C11-4CD4-9D22-9C5A9B08B28D}"/>
          </ac:spMkLst>
        </pc:spChg>
        <pc:picChg chg="add mod">
          <ac:chgData name="Christina Chavarria" userId="c6320085b01b4e77" providerId="LiveId" clId="{A6E95935-9D64-448D-A664-1F1BEE5D6E78}" dt="2020-10-20T11:09:12.834" v="1298" actId="1076"/>
          <ac:picMkLst>
            <pc:docMk/>
            <pc:sldMk cId="2986038737" sldId="279"/>
            <ac:picMk id="7" creationId="{59B906DD-F143-476A-B761-75FCF8DEA47D}"/>
          </ac:picMkLst>
        </pc:picChg>
        <pc:picChg chg="del">
          <ac:chgData name="Christina Chavarria" userId="c6320085b01b4e77" providerId="LiveId" clId="{A6E95935-9D64-448D-A664-1F1BEE5D6E78}" dt="2020-10-20T11:06:56.568" v="1276" actId="21"/>
          <ac:picMkLst>
            <pc:docMk/>
            <pc:sldMk cId="2986038737" sldId="279"/>
            <ac:picMk id="9" creationId="{7B9819F9-EA4E-48E4-B6E2-2DA02A10F842}"/>
          </ac:picMkLst>
        </pc:picChg>
      </pc:sldChg>
      <pc:sldChg chg="addSp delSp modSp add mod modNotesTx">
        <pc:chgData name="Christina Chavarria" userId="c6320085b01b4e77" providerId="LiveId" clId="{A6E95935-9D64-448D-A664-1F1BEE5D6E78}" dt="2020-10-20T12:05:01.009" v="2224" actId="20577"/>
        <pc:sldMkLst>
          <pc:docMk/>
          <pc:sldMk cId="791844355" sldId="280"/>
        </pc:sldMkLst>
        <pc:spChg chg="add del mod">
          <ac:chgData name="Christina Chavarria" userId="c6320085b01b4e77" providerId="LiveId" clId="{A6E95935-9D64-448D-A664-1F1BEE5D6E78}" dt="2020-10-20T11:53:14.846" v="2042"/>
          <ac:spMkLst>
            <pc:docMk/>
            <pc:sldMk cId="791844355" sldId="280"/>
            <ac:spMk id="7" creationId="{40902D9C-B325-49D1-93AB-100E20F17164}"/>
          </ac:spMkLst>
        </pc:spChg>
        <pc:spChg chg="add mod">
          <ac:chgData name="Christina Chavarria" userId="c6320085b01b4e77" providerId="LiveId" clId="{A6E95935-9D64-448D-A664-1F1BEE5D6E78}" dt="2020-10-20T11:57:18.196" v="2075" actId="1076"/>
          <ac:spMkLst>
            <pc:docMk/>
            <pc:sldMk cId="791844355" sldId="280"/>
            <ac:spMk id="9" creationId="{971899A4-1D79-4A9D-B6D0-E4699857EFB9}"/>
          </ac:spMkLst>
        </pc:spChg>
        <pc:spChg chg="del">
          <ac:chgData name="Christina Chavarria" userId="c6320085b01b4e77" providerId="LiveId" clId="{A6E95935-9D64-448D-A664-1F1BEE5D6E78}" dt="2020-10-20T11:52:58.300" v="2040" actId="22"/>
          <ac:spMkLst>
            <pc:docMk/>
            <pc:sldMk cId="791844355" sldId="280"/>
            <ac:spMk id="10" creationId="{A5964801-C365-41AB-9B84-E346D0179E46}"/>
          </ac:spMkLst>
        </pc:spChg>
        <pc:picChg chg="add del mod ord">
          <ac:chgData name="Christina Chavarria" userId="c6320085b01b4e77" providerId="LiveId" clId="{A6E95935-9D64-448D-A664-1F1BEE5D6E78}" dt="2020-10-20T11:53:01.362" v="2041" actId="21"/>
          <ac:picMkLst>
            <pc:docMk/>
            <pc:sldMk cId="791844355" sldId="280"/>
            <ac:picMk id="3" creationId="{90870E40-445A-491B-9C52-E5CFE00436DA}"/>
          </ac:picMkLst>
        </pc:picChg>
        <pc:picChg chg="add mod">
          <ac:chgData name="Christina Chavarria" userId="c6320085b01b4e77" providerId="LiveId" clId="{A6E95935-9D64-448D-A664-1F1BEE5D6E78}" dt="2020-10-20T11:57:44.936" v="2085" actId="1076"/>
          <ac:picMkLst>
            <pc:docMk/>
            <pc:sldMk cId="791844355" sldId="280"/>
            <ac:picMk id="8" creationId="{41831324-0ED4-48A8-9D37-792BDFD5EFBD}"/>
          </ac:picMkLst>
        </pc:picChg>
        <pc:picChg chg="del">
          <ac:chgData name="Christina Chavarria" userId="c6320085b01b4e77" providerId="LiveId" clId="{A6E95935-9D64-448D-A664-1F1BEE5D6E78}" dt="2020-10-20T11:52:54.993" v="2039" actId="21"/>
          <ac:picMkLst>
            <pc:docMk/>
            <pc:sldMk cId="791844355" sldId="280"/>
            <ac:picMk id="11" creationId="{11780E98-EF4C-424F-903E-DDFAAA4D42F9}"/>
          </ac:picMkLst>
        </pc:picChg>
      </pc:sldChg>
    </pc:docChg>
  </pc:docChgLst>
  <pc:docChgLst>
    <pc:chgData name="Christina Chavarria" userId="c6320085b01b4e77" providerId="LiveId" clId="{F061EBF5-115F-4FBB-B47B-A054D8CFF9BD}"/>
    <pc:docChg chg="delSld modSection">
      <pc:chgData name="Christina Chavarria" userId="c6320085b01b4e77" providerId="LiveId" clId="{F061EBF5-115F-4FBB-B47B-A054D8CFF9BD}" dt="2021-01-28T15:29:45.190" v="0" actId="2696"/>
      <pc:docMkLst>
        <pc:docMk/>
      </pc:docMkLst>
      <pc:sldChg chg="del">
        <pc:chgData name="Christina Chavarria" userId="c6320085b01b4e77" providerId="LiveId" clId="{F061EBF5-115F-4FBB-B47B-A054D8CFF9BD}" dt="2021-01-28T15:29:45.190" v="0" actId="2696"/>
        <pc:sldMkLst>
          <pc:docMk/>
          <pc:sldMk cId="0" sldId="265"/>
        </pc:sldMkLst>
      </pc:sldChg>
    </pc:docChg>
  </pc:docChgLst>
  <pc:docChgLst>
    <pc:chgData name="Christina Chavarria" userId="c6320085b01b4e77" providerId="LiveId" clId="{B0076CFE-AAC9-4373-BFF3-0DC13245D9ED}"/>
    <pc:docChg chg="custSel addSld delSld modSld sldOrd modSection">
      <pc:chgData name="Christina Chavarria" userId="c6320085b01b4e77" providerId="LiveId" clId="{B0076CFE-AAC9-4373-BFF3-0DC13245D9ED}" dt="2021-03-09T13:10:54.540" v="693" actId="2696"/>
      <pc:docMkLst>
        <pc:docMk/>
      </pc:docMkLst>
      <pc:sldChg chg="del">
        <pc:chgData name="Christina Chavarria" userId="c6320085b01b4e77" providerId="LiveId" clId="{B0076CFE-AAC9-4373-BFF3-0DC13245D9ED}" dt="2021-03-08T20:17:42.322" v="225" actId="2696"/>
        <pc:sldMkLst>
          <pc:docMk/>
          <pc:sldMk cId="0" sldId="258"/>
        </pc:sldMkLst>
      </pc:sldChg>
      <pc:sldChg chg="del">
        <pc:chgData name="Christina Chavarria" userId="c6320085b01b4e77" providerId="LiveId" clId="{B0076CFE-AAC9-4373-BFF3-0DC13245D9ED}" dt="2021-03-08T20:18:04.762" v="228" actId="2696"/>
        <pc:sldMkLst>
          <pc:docMk/>
          <pc:sldMk cId="0" sldId="259"/>
        </pc:sldMkLst>
      </pc:sldChg>
      <pc:sldChg chg="addSp delSp modSp del mod modNotesTx">
        <pc:chgData name="Christina Chavarria" userId="c6320085b01b4e77" providerId="LiveId" clId="{B0076CFE-AAC9-4373-BFF3-0DC13245D9ED}" dt="2021-03-08T19:13:10.667" v="3" actId="2696"/>
        <pc:sldMkLst>
          <pc:docMk/>
          <pc:sldMk cId="0" sldId="260"/>
        </pc:sldMkLst>
        <pc:spChg chg="add mod">
          <ac:chgData name="Christina Chavarria" userId="c6320085b01b4e77" providerId="LiveId" clId="{B0076CFE-AAC9-4373-BFF3-0DC13245D9ED}" dt="2021-03-08T19:13:05.922" v="2" actId="1076"/>
          <ac:spMkLst>
            <pc:docMk/>
            <pc:sldMk cId="0" sldId="260"/>
            <ac:spMk id="3" creationId="{2883D81E-5DFD-4E65-980F-E3819D897A61}"/>
          </ac:spMkLst>
        </pc:spChg>
        <pc:picChg chg="del">
          <ac:chgData name="Christina Chavarria" userId="c6320085b01b4e77" providerId="LiveId" clId="{B0076CFE-AAC9-4373-BFF3-0DC13245D9ED}" dt="2021-03-08T19:12:37.451" v="0" actId="21"/>
          <ac:picMkLst>
            <pc:docMk/>
            <pc:sldMk cId="0" sldId="260"/>
            <ac:picMk id="7" creationId="{9422511C-7C50-42D4-8F67-4D1A3098EFBD}"/>
          </ac:picMkLst>
        </pc:picChg>
      </pc:sldChg>
      <pc:sldChg chg="del">
        <pc:chgData name="Christina Chavarria" userId="c6320085b01b4e77" providerId="LiveId" clId="{B0076CFE-AAC9-4373-BFF3-0DC13245D9ED}" dt="2021-03-09T13:10:54.540" v="693" actId="2696"/>
        <pc:sldMkLst>
          <pc:docMk/>
          <pc:sldMk cId="0" sldId="264"/>
        </pc:sldMkLst>
      </pc:sldChg>
      <pc:sldChg chg="del">
        <pc:chgData name="Christina Chavarria" userId="c6320085b01b4e77" providerId="LiveId" clId="{B0076CFE-AAC9-4373-BFF3-0DC13245D9ED}" dt="2021-03-08T20:18:07.280" v="229" actId="2696"/>
        <pc:sldMkLst>
          <pc:docMk/>
          <pc:sldMk cId="2210985328" sldId="276"/>
        </pc:sldMkLst>
      </pc:sldChg>
      <pc:sldChg chg="del">
        <pc:chgData name="Christina Chavarria" userId="c6320085b01b4e77" providerId="LiveId" clId="{B0076CFE-AAC9-4373-BFF3-0DC13245D9ED}" dt="2021-03-08T20:17:58.799" v="226" actId="2696"/>
        <pc:sldMkLst>
          <pc:docMk/>
          <pc:sldMk cId="2456997755" sldId="277"/>
        </pc:sldMkLst>
      </pc:sldChg>
      <pc:sldChg chg="addSp delSp modSp del mod">
        <pc:chgData name="Christina Chavarria" userId="c6320085b01b4e77" providerId="LiveId" clId="{B0076CFE-AAC9-4373-BFF3-0DC13245D9ED}" dt="2021-03-08T19:20:56.581" v="90" actId="2696"/>
        <pc:sldMkLst>
          <pc:docMk/>
          <pc:sldMk cId="4005971156" sldId="278"/>
        </pc:sldMkLst>
        <pc:spChg chg="add mod">
          <ac:chgData name="Christina Chavarria" userId="c6320085b01b4e77" providerId="LiveId" clId="{B0076CFE-AAC9-4373-BFF3-0DC13245D9ED}" dt="2021-03-08T19:20:43.762" v="88" actId="21"/>
          <ac:spMkLst>
            <pc:docMk/>
            <pc:sldMk cId="4005971156" sldId="278"/>
            <ac:spMk id="3" creationId="{667F8093-3733-4D8B-82DD-AA451FD77AD1}"/>
          </ac:spMkLst>
        </pc:spChg>
        <pc:picChg chg="del">
          <ac:chgData name="Christina Chavarria" userId="c6320085b01b4e77" providerId="LiveId" clId="{B0076CFE-AAC9-4373-BFF3-0DC13245D9ED}" dt="2021-03-08T19:20:43.762" v="88" actId="21"/>
          <ac:picMkLst>
            <pc:docMk/>
            <pc:sldMk cId="4005971156" sldId="278"/>
            <ac:picMk id="11" creationId="{1C312F8D-F891-4955-9DD4-E1A4EBFB11C8}"/>
          </ac:picMkLst>
        </pc:picChg>
      </pc:sldChg>
      <pc:sldChg chg="del">
        <pc:chgData name="Christina Chavarria" userId="c6320085b01b4e77" providerId="LiveId" clId="{B0076CFE-AAC9-4373-BFF3-0DC13245D9ED}" dt="2021-03-08T20:18:01.473" v="227" actId="2696"/>
        <pc:sldMkLst>
          <pc:docMk/>
          <pc:sldMk cId="2103558206" sldId="279"/>
        </pc:sldMkLst>
      </pc:sldChg>
      <pc:sldChg chg="del">
        <pc:chgData name="Christina Chavarria" userId="c6320085b01b4e77" providerId="LiveId" clId="{B0076CFE-AAC9-4373-BFF3-0DC13245D9ED}" dt="2021-03-08T20:18:09.729" v="230" actId="2696"/>
        <pc:sldMkLst>
          <pc:docMk/>
          <pc:sldMk cId="791844355" sldId="280"/>
        </pc:sldMkLst>
      </pc:sldChg>
      <pc:sldChg chg="addSp delSp modSp new mod">
        <pc:chgData name="Christina Chavarria" userId="c6320085b01b4e77" providerId="LiveId" clId="{B0076CFE-AAC9-4373-BFF3-0DC13245D9ED}" dt="2021-03-08T19:15:07.587" v="87" actId="1076"/>
        <pc:sldMkLst>
          <pc:docMk/>
          <pc:sldMk cId="345280986" sldId="281"/>
        </pc:sldMkLst>
        <pc:spChg chg="mod">
          <ac:chgData name="Christina Chavarria" userId="c6320085b01b4e77" providerId="LiveId" clId="{B0076CFE-AAC9-4373-BFF3-0DC13245D9ED}" dt="2021-03-08T19:15:07.587" v="87" actId="1076"/>
          <ac:spMkLst>
            <pc:docMk/>
            <pc:sldMk cId="345280986" sldId="281"/>
            <ac:spMk id="2" creationId="{7F7F8A7D-84EB-4DA2-9774-5596AC469898}"/>
          </ac:spMkLst>
        </pc:spChg>
        <pc:spChg chg="del">
          <ac:chgData name="Christina Chavarria" userId="c6320085b01b4e77" providerId="LiveId" clId="{B0076CFE-AAC9-4373-BFF3-0DC13245D9ED}" dt="2021-03-08T19:14:55.797" v="86"/>
          <ac:spMkLst>
            <pc:docMk/>
            <pc:sldMk cId="345280986" sldId="281"/>
            <ac:spMk id="3" creationId="{2D00C9AD-EDEE-4328-B35C-AF2CEAEEE8CA}"/>
          </ac:spMkLst>
        </pc:spChg>
        <pc:picChg chg="add mod">
          <ac:chgData name="Christina Chavarria" userId="c6320085b01b4e77" providerId="LiveId" clId="{B0076CFE-AAC9-4373-BFF3-0DC13245D9ED}" dt="2021-03-08T19:14:55.797" v="86"/>
          <ac:picMkLst>
            <pc:docMk/>
            <pc:sldMk cId="345280986" sldId="281"/>
            <ac:picMk id="8" creationId="{CCB874CD-C033-4B4E-80B3-FBF6FFD277CC}"/>
          </ac:picMkLst>
        </pc:picChg>
      </pc:sldChg>
      <pc:sldChg chg="addSp delSp modSp new mod">
        <pc:chgData name="Christina Chavarria" userId="c6320085b01b4e77" providerId="LiveId" clId="{B0076CFE-AAC9-4373-BFF3-0DC13245D9ED}" dt="2021-03-08T19:23:19.436" v="101"/>
        <pc:sldMkLst>
          <pc:docMk/>
          <pc:sldMk cId="3757951345" sldId="282"/>
        </pc:sldMkLst>
        <pc:spChg chg="mod">
          <ac:chgData name="Christina Chavarria" userId="c6320085b01b4e77" providerId="LiveId" clId="{B0076CFE-AAC9-4373-BFF3-0DC13245D9ED}" dt="2021-03-08T19:21:37.003" v="93" actId="1076"/>
          <ac:spMkLst>
            <pc:docMk/>
            <pc:sldMk cId="3757951345" sldId="282"/>
            <ac:spMk id="2" creationId="{50D6DE72-B6E3-4E49-BB1A-24F2FCC3A02D}"/>
          </ac:spMkLst>
        </pc:spChg>
        <pc:spChg chg="del">
          <ac:chgData name="Christina Chavarria" userId="c6320085b01b4e77" providerId="LiveId" clId="{B0076CFE-AAC9-4373-BFF3-0DC13245D9ED}" dt="2021-03-08T19:21:57.213" v="94" actId="931"/>
          <ac:spMkLst>
            <pc:docMk/>
            <pc:sldMk cId="3757951345" sldId="282"/>
            <ac:spMk id="3" creationId="{CDBCCA47-514E-49AB-B4B5-47A39D917989}"/>
          </ac:spMkLst>
        </pc:spChg>
        <pc:spChg chg="add del mod">
          <ac:chgData name="Christina Chavarria" userId="c6320085b01b4e77" providerId="LiveId" clId="{B0076CFE-AAC9-4373-BFF3-0DC13245D9ED}" dt="2021-03-08T19:23:05.560" v="98" actId="931"/>
          <ac:spMkLst>
            <pc:docMk/>
            <pc:sldMk cId="3757951345" sldId="282"/>
            <ac:spMk id="9" creationId="{45CEF7CD-55DC-4489-9D1D-2C4EDC506015}"/>
          </ac:spMkLst>
        </pc:spChg>
        <pc:picChg chg="add del mod">
          <ac:chgData name="Christina Chavarria" userId="c6320085b01b4e77" providerId="LiveId" clId="{B0076CFE-AAC9-4373-BFF3-0DC13245D9ED}" dt="2021-03-08T19:22:01.783" v="97" actId="21"/>
          <ac:picMkLst>
            <pc:docMk/>
            <pc:sldMk cId="3757951345" sldId="282"/>
            <ac:picMk id="7" creationId="{830D4E03-FEF1-45A8-97D0-09394B9D7A3D}"/>
          </ac:picMkLst>
        </pc:picChg>
        <pc:picChg chg="add mod">
          <ac:chgData name="Christina Chavarria" userId="c6320085b01b4e77" providerId="LiveId" clId="{B0076CFE-AAC9-4373-BFF3-0DC13245D9ED}" dt="2021-03-08T19:23:19.436" v="101"/>
          <ac:picMkLst>
            <pc:docMk/>
            <pc:sldMk cId="3757951345" sldId="282"/>
            <ac:picMk id="11" creationId="{645806C1-4977-4164-9799-E12A0E5E8ED9}"/>
          </ac:picMkLst>
        </pc:picChg>
      </pc:sldChg>
      <pc:sldChg chg="modSp new mod">
        <pc:chgData name="Christina Chavarria" userId="c6320085b01b4e77" providerId="LiveId" clId="{B0076CFE-AAC9-4373-BFF3-0DC13245D9ED}" dt="2021-03-08T19:26:14.059" v="214" actId="313"/>
        <pc:sldMkLst>
          <pc:docMk/>
          <pc:sldMk cId="3152764159" sldId="283"/>
        </pc:sldMkLst>
        <pc:spChg chg="mod">
          <ac:chgData name="Christina Chavarria" userId="c6320085b01b4e77" providerId="LiveId" clId="{B0076CFE-AAC9-4373-BFF3-0DC13245D9ED}" dt="2021-03-08T19:26:14.059" v="214" actId="313"/>
          <ac:spMkLst>
            <pc:docMk/>
            <pc:sldMk cId="3152764159" sldId="283"/>
            <ac:spMk id="2" creationId="{0903555F-2DF8-402B-B86D-81EC3F517AB4}"/>
          </ac:spMkLst>
        </pc:spChg>
        <pc:spChg chg="mod">
          <ac:chgData name="Christina Chavarria" userId="c6320085b01b4e77" providerId="LiveId" clId="{B0076CFE-AAC9-4373-BFF3-0DC13245D9ED}" dt="2021-03-08T19:25:00.177" v="105" actId="12"/>
          <ac:spMkLst>
            <pc:docMk/>
            <pc:sldMk cId="3152764159" sldId="283"/>
            <ac:spMk id="3" creationId="{9FA568A1-E1C3-4DAF-ABF3-91EC5449C611}"/>
          </ac:spMkLst>
        </pc:spChg>
      </pc:sldChg>
      <pc:sldChg chg="addSp delSp modSp new mod">
        <pc:chgData name="Christina Chavarria" userId="c6320085b01b4e77" providerId="LiveId" clId="{B0076CFE-AAC9-4373-BFF3-0DC13245D9ED}" dt="2021-03-08T19:40:24.397" v="224"/>
        <pc:sldMkLst>
          <pc:docMk/>
          <pc:sldMk cId="3000935980" sldId="284"/>
        </pc:sldMkLst>
        <pc:spChg chg="mod">
          <ac:chgData name="Christina Chavarria" userId="c6320085b01b4e77" providerId="LiveId" clId="{B0076CFE-AAC9-4373-BFF3-0DC13245D9ED}" dt="2021-03-08T19:39:09.803" v="220" actId="255"/>
          <ac:spMkLst>
            <pc:docMk/>
            <pc:sldMk cId="3000935980" sldId="284"/>
            <ac:spMk id="2" creationId="{8E1E7F00-7677-4AC8-A8B5-49D21BFD12FC}"/>
          </ac:spMkLst>
        </pc:spChg>
        <pc:spChg chg="del">
          <ac:chgData name="Christina Chavarria" userId="c6320085b01b4e77" providerId="LiveId" clId="{B0076CFE-AAC9-4373-BFF3-0DC13245D9ED}" dt="2021-03-08T19:39:57.993" v="221" actId="931"/>
          <ac:spMkLst>
            <pc:docMk/>
            <pc:sldMk cId="3000935980" sldId="284"/>
            <ac:spMk id="3" creationId="{B22B4295-9FFF-4F05-B1DA-8B6A18936147}"/>
          </ac:spMkLst>
        </pc:spChg>
        <pc:picChg chg="add del">
          <ac:chgData name="Christina Chavarria" userId="c6320085b01b4e77" providerId="LiveId" clId="{B0076CFE-AAC9-4373-BFF3-0DC13245D9ED}" dt="2021-03-08T19:38:43.108" v="218" actId="21"/>
          <ac:picMkLst>
            <pc:docMk/>
            <pc:sldMk cId="3000935980" sldId="284"/>
            <ac:picMk id="7" creationId="{8518E59E-5E83-4DC1-88AE-267A88D79704}"/>
          </ac:picMkLst>
        </pc:picChg>
        <pc:picChg chg="add mod">
          <ac:chgData name="Christina Chavarria" userId="c6320085b01b4e77" providerId="LiveId" clId="{B0076CFE-AAC9-4373-BFF3-0DC13245D9ED}" dt="2021-03-08T19:40:24.397" v="224"/>
          <ac:picMkLst>
            <pc:docMk/>
            <pc:sldMk cId="3000935980" sldId="284"/>
            <ac:picMk id="9" creationId="{9D83C16F-9DA1-402C-9394-FB66BAA13C47}"/>
          </ac:picMkLst>
        </pc:picChg>
      </pc:sldChg>
      <pc:sldChg chg="modSp new del mod">
        <pc:chgData name="Christina Chavarria" userId="c6320085b01b4e77" providerId="LiveId" clId="{B0076CFE-AAC9-4373-BFF3-0DC13245D9ED}" dt="2021-03-08T20:38:00.756" v="322" actId="2696"/>
        <pc:sldMkLst>
          <pc:docMk/>
          <pc:sldMk cId="3132069223" sldId="285"/>
        </pc:sldMkLst>
        <pc:spChg chg="mod">
          <ac:chgData name="Christina Chavarria" userId="c6320085b01b4e77" providerId="LiveId" clId="{B0076CFE-AAC9-4373-BFF3-0DC13245D9ED}" dt="2021-03-08T20:19:39.169" v="254" actId="20577"/>
          <ac:spMkLst>
            <pc:docMk/>
            <pc:sldMk cId="3132069223" sldId="285"/>
            <ac:spMk id="2" creationId="{9918E72D-780D-4089-A830-A3710C9179A8}"/>
          </ac:spMkLst>
        </pc:spChg>
        <pc:spChg chg="mod">
          <ac:chgData name="Christina Chavarria" userId="c6320085b01b4e77" providerId="LiveId" clId="{B0076CFE-AAC9-4373-BFF3-0DC13245D9ED}" dt="2021-03-08T20:19:22.096" v="233" actId="12"/>
          <ac:spMkLst>
            <pc:docMk/>
            <pc:sldMk cId="3132069223" sldId="285"/>
            <ac:spMk id="3" creationId="{762272A2-416B-4306-8AEA-D1878976F46D}"/>
          </ac:spMkLst>
        </pc:spChg>
      </pc:sldChg>
      <pc:sldChg chg="addSp delSp modSp new mod ord">
        <pc:chgData name="Christina Chavarria" userId="c6320085b01b4e77" providerId="LiveId" clId="{B0076CFE-AAC9-4373-BFF3-0DC13245D9ED}" dt="2021-03-08T20:38:25.873" v="349" actId="20577"/>
        <pc:sldMkLst>
          <pc:docMk/>
          <pc:sldMk cId="2386683495" sldId="286"/>
        </pc:sldMkLst>
        <pc:spChg chg="mod">
          <ac:chgData name="Christina Chavarria" userId="c6320085b01b4e77" providerId="LiveId" clId="{B0076CFE-AAC9-4373-BFF3-0DC13245D9ED}" dt="2021-03-08T20:38:25.873" v="349" actId="20577"/>
          <ac:spMkLst>
            <pc:docMk/>
            <pc:sldMk cId="2386683495" sldId="286"/>
            <ac:spMk id="2" creationId="{1C8EEAC0-D958-41C2-87D4-D785AC2181EB}"/>
          </ac:spMkLst>
        </pc:spChg>
        <pc:spChg chg="del">
          <ac:chgData name="Christina Chavarria" userId="c6320085b01b4e77" providerId="LiveId" clId="{B0076CFE-AAC9-4373-BFF3-0DC13245D9ED}" dt="2021-03-08T20:28:49.550" v="258"/>
          <ac:spMkLst>
            <pc:docMk/>
            <pc:sldMk cId="2386683495" sldId="286"/>
            <ac:spMk id="3" creationId="{FB92C571-B913-4591-802F-0B4D545E95A9}"/>
          </ac:spMkLst>
        </pc:spChg>
        <pc:spChg chg="add mod">
          <ac:chgData name="Christina Chavarria" userId="c6320085b01b4e77" providerId="LiveId" clId="{B0076CFE-AAC9-4373-BFF3-0DC13245D9ED}" dt="2021-03-08T20:37:45.721" v="320" actId="1076"/>
          <ac:spMkLst>
            <pc:docMk/>
            <pc:sldMk cId="2386683495" sldId="286"/>
            <ac:spMk id="7" creationId="{6FC3E878-D42E-4CC3-84B5-C648F9A41C57}"/>
          </ac:spMkLst>
        </pc:spChg>
        <pc:picChg chg="add mod">
          <ac:chgData name="Christina Chavarria" userId="c6320085b01b4e77" providerId="LiveId" clId="{B0076CFE-AAC9-4373-BFF3-0DC13245D9ED}" dt="2021-03-08T20:37:56.151" v="321" actId="1076"/>
          <ac:picMkLst>
            <pc:docMk/>
            <pc:sldMk cId="2386683495" sldId="286"/>
            <ac:picMk id="6" creationId="{EF5B3B88-C27F-49BF-A891-D34A6AD27D3C}"/>
          </ac:picMkLst>
        </pc:picChg>
      </pc:sldChg>
      <pc:sldChg chg="addSp modSp new mod">
        <pc:chgData name="Christina Chavarria" userId="c6320085b01b4e77" providerId="LiveId" clId="{B0076CFE-AAC9-4373-BFF3-0DC13245D9ED}" dt="2021-03-08T20:31:36.599" v="283" actId="255"/>
        <pc:sldMkLst>
          <pc:docMk/>
          <pc:sldMk cId="1674640181" sldId="287"/>
        </pc:sldMkLst>
        <pc:spChg chg="add mod">
          <ac:chgData name="Christina Chavarria" userId="c6320085b01b4e77" providerId="LiveId" clId="{B0076CFE-AAC9-4373-BFF3-0DC13245D9ED}" dt="2021-03-08T20:31:36.599" v="283" actId="255"/>
          <ac:spMkLst>
            <pc:docMk/>
            <pc:sldMk cId="1674640181" sldId="287"/>
            <ac:spMk id="4" creationId="{CAB284EB-30C3-429E-A3AA-DE711AA831CF}"/>
          </ac:spMkLst>
        </pc:spChg>
      </pc:sldChg>
      <pc:sldChg chg="addSp modSp new mod">
        <pc:chgData name="Christina Chavarria" userId="c6320085b01b4e77" providerId="LiveId" clId="{B0076CFE-AAC9-4373-BFF3-0DC13245D9ED}" dt="2021-03-09T12:16:44.133" v="387" actId="113"/>
        <pc:sldMkLst>
          <pc:docMk/>
          <pc:sldMk cId="1334842935" sldId="288"/>
        </pc:sldMkLst>
        <pc:spChg chg="add mod">
          <ac:chgData name="Christina Chavarria" userId="c6320085b01b4e77" providerId="LiveId" clId="{B0076CFE-AAC9-4373-BFF3-0DC13245D9ED}" dt="2021-03-09T12:16:44.133" v="387" actId="113"/>
          <ac:spMkLst>
            <pc:docMk/>
            <pc:sldMk cId="1334842935" sldId="288"/>
            <ac:spMk id="4" creationId="{BA02B4E9-29D4-46A0-A680-7EE6E3A8C4D5}"/>
          </ac:spMkLst>
        </pc:spChg>
      </pc:sldChg>
      <pc:sldChg chg="addSp modSp new mod ord">
        <pc:chgData name="Christina Chavarria" userId="c6320085b01b4e77" providerId="LiveId" clId="{B0076CFE-AAC9-4373-BFF3-0DC13245D9ED}" dt="2021-03-09T12:15:09.874" v="376"/>
        <pc:sldMkLst>
          <pc:docMk/>
          <pc:sldMk cId="3782061792" sldId="289"/>
        </pc:sldMkLst>
        <pc:spChg chg="mod">
          <ac:chgData name="Christina Chavarria" userId="c6320085b01b4e77" providerId="LiveId" clId="{B0076CFE-AAC9-4373-BFF3-0DC13245D9ED}" dt="2021-03-09T12:14:42.226" v="372" actId="1076"/>
          <ac:spMkLst>
            <pc:docMk/>
            <pc:sldMk cId="3782061792" sldId="289"/>
            <ac:spMk id="2" creationId="{989FED5C-4E46-491A-B719-86080C21BFF6}"/>
          </ac:spMkLst>
        </pc:spChg>
        <pc:spChg chg="add mod">
          <ac:chgData name="Christina Chavarria" userId="c6320085b01b4e77" providerId="LiveId" clId="{B0076CFE-AAC9-4373-BFF3-0DC13245D9ED}" dt="2021-03-09T12:14:34.354" v="371" actId="14100"/>
          <ac:spMkLst>
            <pc:docMk/>
            <pc:sldMk cId="3782061792" sldId="289"/>
            <ac:spMk id="4" creationId="{F23969BB-979B-4B76-BEE0-A2CF1A2E66CF}"/>
          </ac:spMkLst>
        </pc:spChg>
        <pc:spChg chg="add mod">
          <ac:chgData name="Christina Chavarria" userId="c6320085b01b4e77" providerId="LiveId" clId="{B0076CFE-AAC9-4373-BFF3-0DC13245D9ED}" dt="2021-03-09T12:14:53.098" v="374" actId="14100"/>
          <ac:spMkLst>
            <pc:docMk/>
            <pc:sldMk cId="3782061792" sldId="289"/>
            <ac:spMk id="5" creationId="{16C4EFE4-D5C7-4144-8BBA-FF88C57E95F5}"/>
          </ac:spMkLst>
        </pc:spChg>
      </pc:sldChg>
      <pc:sldChg chg="addSp delSp modSp new mod">
        <pc:chgData name="Christina Chavarria" userId="c6320085b01b4e77" providerId="LiveId" clId="{B0076CFE-AAC9-4373-BFF3-0DC13245D9ED}" dt="2021-03-09T12:27:58.883" v="463" actId="20577"/>
        <pc:sldMkLst>
          <pc:docMk/>
          <pc:sldMk cId="1055858531" sldId="290"/>
        </pc:sldMkLst>
        <pc:spChg chg="mod">
          <ac:chgData name="Christina Chavarria" userId="c6320085b01b4e77" providerId="LiveId" clId="{B0076CFE-AAC9-4373-BFF3-0DC13245D9ED}" dt="2021-03-09T12:27:58.883" v="463" actId="20577"/>
          <ac:spMkLst>
            <pc:docMk/>
            <pc:sldMk cId="1055858531" sldId="290"/>
            <ac:spMk id="2" creationId="{FFE908DC-0E74-48F3-9D74-6A39FAB61D44}"/>
          </ac:spMkLst>
        </pc:spChg>
        <pc:spChg chg="del">
          <ac:chgData name="Christina Chavarria" userId="c6320085b01b4e77" providerId="LiveId" clId="{B0076CFE-AAC9-4373-BFF3-0DC13245D9ED}" dt="2021-03-09T12:26:37.804" v="389"/>
          <ac:spMkLst>
            <pc:docMk/>
            <pc:sldMk cId="1055858531" sldId="290"/>
            <ac:spMk id="3" creationId="{9AAE6970-A2E4-4978-A264-E6A62D4EA794}"/>
          </ac:spMkLst>
        </pc:spChg>
        <pc:picChg chg="add mod">
          <ac:chgData name="Christina Chavarria" userId="c6320085b01b4e77" providerId="LiveId" clId="{B0076CFE-AAC9-4373-BFF3-0DC13245D9ED}" dt="2021-03-09T12:26:37.804" v="389"/>
          <ac:picMkLst>
            <pc:docMk/>
            <pc:sldMk cId="1055858531" sldId="290"/>
            <ac:picMk id="6" creationId="{4F988C0D-7B69-4F1C-BA39-834081A9983D}"/>
          </ac:picMkLst>
        </pc:picChg>
      </pc:sldChg>
      <pc:sldChg chg="addSp delSp modSp new mod">
        <pc:chgData name="Christina Chavarria" userId="c6320085b01b4e77" providerId="LiveId" clId="{B0076CFE-AAC9-4373-BFF3-0DC13245D9ED}" dt="2021-03-09T12:27:45.186" v="445" actId="20577"/>
        <pc:sldMkLst>
          <pc:docMk/>
          <pc:sldMk cId="3194162356" sldId="291"/>
        </pc:sldMkLst>
        <pc:spChg chg="mod">
          <ac:chgData name="Christina Chavarria" userId="c6320085b01b4e77" providerId="LiveId" clId="{B0076CFE-AAC9-4373-BFF3-0DC13245D9ED}" dt="2021-03-09T12:27:45.186" v="445" actId="20577"/>
          <ac:spMkLst>
            <pc:docMk/>
            <pc:sldMk cId="3194162356" sldId="291"/>
            <ac:spMk id="2" creationId="{B3048E20-D6B1-46A0-BFA3-DA2A7C4937E6}"/>
          </ac:spMkLst>
        </pc:spChg>
        <pc:spChg chg="del">
          <ac:chgData name="Christina Chavarria" userId="c6320085b01b4e77" providerId="LiveId" clId="{B0076CFE-AAC9-4373-BFF3-0DC13245D9ED}" dt="2021-03-09T12:27:14.641" v="391"/>
          <ac:spMkLst>
            <pc:docMk/>
            <pc:sldMk cId="3194162356" sldId="291"/>
            <ac:spMk id="3" creationId="{55D33F20-5179-46FB-A13F-4AD7C1C7D7B1}"/>
          </ac:spMkLst>
        </pc:spChg>
        <pc:picChg chg="add mod">
          <ac:chgData name="Christina Chavarria" userId="c6320085b01b4e77" providerId="LiveId" clId="{B0076CFE-AAC9-4373-BFF3-0DC13245D9ED}" dt="2021-03-09T12:27:14.641" v="391"/>
          <ac:picMkLst>
            <pc:docMk/>
            <pc:sldMk cId="3194162356" sldId="291"/>
            <ac:picMk id="6" creationId="{2715C419-42E8-4437-80C4-D612AF187B33}"/>
          </ac:picMkLst>
        </pc:picChg>
      </pc:sldChg>
      <pc:sldChg chg="modSp new mod">
        <pc:chgData name="Christina Chavarria" userId="c6320085b01b4e77" providerId="LiveId" clId="{B0076CFE-AAC9-4373-BFF3-0DC13245D9ED}" dt="2021-03-09T13:10:47.733" v="692" actId="20577"/>
        <pc:sldMkLst>
          <pc:docMk/>
          <pc:sldMk cId="33176003" sldId="292"/>
        </pc:sldMkLst>
        <pc:spChg chg="mod">
          <ac:chgData name="Christina Chavarria" userId="c6320085b01b4e77" providerId="LiveId" clId="{B0076CFE-AAC9-4373-BFF3-0DC13245D9ED}" dt="2021-03-09T12:28:30.784" v="489" actId="20577"/>
          <ac:spMkLst>
            <pc:docMk/>
            <pc:sldMk cId="33176003" sldId="292"/>
            <ac:spMk id="2" creationId="{D264A62D-C7B3-4B3D-8DF7-2B7F15DAFF16}"/>
          </ac:spMkLst>
        </pc:spChg>
        <pc:spChg chg="mod">
          <ac:chgData name="Christina Chavarria" userId="c6320085b01b4e77" providerId="LiveId" clId="{B0076CFE-AAC9-4373-BFF3-0DC13245D9ED}" dt="2021-03-09T13:10:47.733" v="692" actId="20577"/>
          <ac:spMkLst>
            <pc:docMk/>
            <pc:sldMk cId="33176003" sldId="292"/>
            <ac:spMk id="3" creationId="{D222F0C6-5EB4-4C0F-926F-3D3C98214FBC}"/>
          </ac:spMkLst>
        </pc:spChg>
      </pc:sldChg>
      <pc:sldChg chg="new del">
        <pc:chgData name="Christina Chavarria" userId="c6320085b01b4e77" providerId="LiveId" clId="{B0076CFE-AAC9-4373-BFF3-0DC13245D9ED}" dt="2021-03-09T12:28:11.461" v="465" actId="2696"/>
        <pc:sldMkLst>
          <pc:docMk/>
          <pc:sldMk cId="558139648" sldId="292"/>
        </pc:sldMkLst>
      </pc:sldChg>
    </pc:docChg>
  </pc:docChgLst>
  <pc:docChgLst>
    <pc:chgData name="Christina Chavarria" userId="c6320085b01b4e77" providerId="LiveId" clId="{C19F3363-9884-48FE-875B-0AD330232989}"/>
    <pc:docChg chg="custSel addSld delSld modSld sldOrd modSection">
      <pc:chgData name="Christina Chavarria" userId="c6320085b01b4e77" providerId="LiveId" clId="{C19F3363-9884-48FE-875B-0AD330232989}" dt="2020-07-31T17:05:44.974" v="5681"/>
      <pc:docMkLst>
        <pc:docMk/>
      </pc:docMkLst>
      <pc:sldChg chg="addSp modSp mod modNotesTx">
        <pc:chgData name="Christina Chavarria" userId="c6320085b01b4e77" providerId="LiveId" clId="{C19F3363-9884-48FE-875B-0AD330232989}" dt="2020-07-31T16:38:02.053" v="5678" actId="255"/>
        <pc:sldMkLst>
          <pc:docMk/>
          <pc:sldMk cId="0" sldId="258"/>
        </pc:sldMkLst>
        <pc:spChg chg="mod">
          <ac:chgData name="Christina Chavarria" userId="c6320085b01b4e77" providerId="LiveId" clId="{C19F3363-9884-48FE-875B-0AD330232989}" dt="2020-07-31T16:38:02.053" v="5678" actId="255"/>
          <ac:spMkLst>
            <pc:docMk/>
            <pc:sldMk cId="0" sldId="258"/>
            <ac:spMk id="2" creationId="{00000000-0000-0000-0000-000000000000}"/>
          </ac:spMkLst>
        </pc:spChg>
        <pc:spChg chg="mod">
          <ac:chgData name="Christina Chavarria" userId="c6320085b01b4e77" providerId="LiveId" clId="{C19F3363-9884-48FE-875B-0AD330232989}" dt="2020-07-29T13:49:05.771" v="2394" actId="20577"/>
          <ac:spMkLst>
            <pc:docMk/>
            <pc:sldMk cId="0" sldId="258"/>
            <ac:spMk id="3" creationId="{00000000-0000-0000-0000-000000000000}"/>
          </ac:spMkLst>
        </pc:spChg>
        <pc:picChg chg="add mod">
          <ac:chgData name="Christina Chavarria" userId="c6320085b01b4e77" providerId="LiveId" clId="{C19F3363-9884-48FE-875B-0AD330232989}" dt="2020-07-29T14:30:35.791" v="3094"/>
          <ac:picMkLst>
            <pc:docMk/>
            <pc:sldMk cId="0" sldId="258"/>
            <ac:picMk id="6" creationId="{BFF33434-9396-4418-AAB7-9DBB2E91BDB5}"/>
          </ac:picMkLst>
        </pc:picChg>
      </pc:sldChg>
      <pc:sldChg chg="addSp delSp modSp mod ord modNotesTx">
        <pc:chgData name="Christina Chavarria" userId="c6320085b01b4e77" providerId="LiveId" clId="{C19F3363-9884-48FE-875B-0AD330232989}" dt="2020-07-29T14:27:32.545" v="3093"/>
        <pc:sldMkLst>
          <pc:docMk/>
          <pc:sldMk cId="0" sldId="259"/>
        </pc:sldMkLst>
        <pc:spChg chg="mod">
          <ac:chgData name="Christina Chavarria" userId="c6320085b01b4e77" providerId="LiveId" clId="{C19F3363-9884-48FE-875B-0AD330232989}" dt="2020-07-29T13:55:14.082" v="2744" actId="20577"/>
          <ac:spMkLst>
            <pc:docMk/>
            <pc:sldMk cId="0" sldId="259"/>
            <ac:spMk id="2" creationId="{00000000-0000-0000-0000-000000000000}"/>
          </ac:spMkLst>
        </pc:spChg>
        <pc:spChg chg="del mod">
          <ac:chgData name="Christina Chavarria" userId="c6320085b01b4e77" providerId="LiveId" clId="{C19F3363-9884-48FE-875B-0AD330232989}" dt="2020-07-29T13:56:31.641" v="2745"/>
          <ac:spMkLst>
            <pc:docMk/>
            <pc:sldMk cId="0" sldId="259"/>
            <ac:spMk id="3" creationId="{00000000-0000-0000-0000-000000000000}"/>
          </ac:spMkLst>
        </pc:spChg>
        <pc:spChg chg="add mod">
          <ac:chgData name="Christina Chavarria" userId="c6320085b01b4e77" providerId="LiveId" clId="{C19F3363-9884-48FE-875B-0AD330232989}" dt="2020-07-29T14:01:15.016" v="2800" actId="113"/>
          <ac:spMkLst>
            <pc:docMk/>
            <pc:sldMk cId="0" sldId="259"/>
            <ac:spMk id="7" creationId="{65AD34AA-D234-401E-A696-5AF8F0BAC566}"/>
          </ac:spMkLst>
        </pc:spChg>
        <pc:picChg chg="add mod">
          <ac:chgData name="Christina Chavarria" userId="c6320085b01b4e77" providerId="LiveId" clId="{C19F3363-9884-48FE-875B-0AD330232989}" dt="2020-07-29T14:27:32.545" v="3093"/>
          <ac:picMkLst>
            <pc:docMk/>
            <pc:sldMk cId="0" sldId="259"/>
            <ac:picMk id="6" creationId="{AD283D64-B5B7-42C0-8292-9B0C1038A780}"/>
          </ac:picMkLst>
        </pc:picChg>
      </pc:sldChg>
      <pc:sldChg chg="addSp delSp modSp mod ord modNotesTx">
        <pc:chgData name="Christina Chavarria" userId="c6320085b01b4e77" providerId="LiveId" clId="{C19F3363-9884-48FE-875B-0AD330232989}" dt="2020-07-31T17:05:44.974" v="5681"/>
        <pc:sldMkLst>
          <pc:docMk/>
          <pc:sldMk cId="0" sldId="260"/>
        </pc:sldMkLst>
        <pc:spChg chg="mod">
          <ac:chgData name="Christina Chavarria" userId="c6320085b01b4e77" providerId="LiveId" clId="{C19F3363-9884-48FE-875B-0AD330232989}" dt="2020-07-29T15:10:52.097" v="3209" actId="20577"/>
          <ac:spMkLst>
            <pc:docMk/>
            <pc:sldMk cId="0" sldId="260"/>
            <ac:spMk id="2" creationId="{00000000-0000-0000-0000-000000000000}"/>
          </ac:spMkLst>
        </pc:spChg>
        <pc:spChg chg="del mod">
          <ac:chgData name="Christina Chavarria" userId="c6320085b01b4e77" providerId="LiveId" clId="{C19F3363-9884-48FE-875B-0AD330232989}" dt="2020-07-29T15:11:05.982" v="3210"/>
          <ac:spMkLst>
            <pc:docMk/>
            <pc:sldMk cId="0" sldId="260"/>
            <ac:spMk id="3" creationId="{00000000-0000-0000-0000-000000000000}"/>
          </ac:spMkLst>
        </pc:spChg>
        <pc:spChg chg="add del mod">
          <ac:chgData name="Christina Chavarria" userId="c6320085b01b4e77" providerId="LiveId" clId="{C19F3363-9884-48FE-875B-0AD330232989}" dt="2020-07-29T15:11:47.934" v="3213" actId="22"/>
          <ac:spMkLst>
            <pc:docMk/>
            <pc:sldMk cId="0" sldId="260"/>
            <ac:spMk id="8" creationId="{EFAF7407-D17D-40CA-84E2-49607508E818}"/>
          </ac:spMkLst>
        </pc:spChg>
        <pc:spChg chg="add del mod">
          <ac:chgData name="Christina Chavarria" userId="c6320085b01b4e77" providerId="LiveId" clId="{C19F3363-9884-48FE-875B-0AD330232989}" dt="2020-07-29T15:12:01.294" v="3215"/>
          <ac:spMkLst>
            <pc:docMk/>
            <pc:sldMk cId="0" sldId="260"/>
            <ac:spMk id="12" creationId="{8D29CEC1-36F0-4467-81EC-D49AED665910}"/>
          </ac:spMkLst>
        </pc:spChg>
        <pc:picChg chg="add del mod">
          <ac:chgData name="Christina Chavarria" userId="c6320085b01b4e77" providerId="LiveId" clId="{C19F3363-9884-48FE-875B-0AD330232989}" dt="2020-07-29T15:11:44.519" v="3212" actId="21"/>
          <ac:picMkLst>
            <pc:docMk/>
            <pc:sldMk cId="0" sldId="260"/>
            <ac:picMk id="6" creationId="{44F95236-34C8-4BD4-9D7D-FD8A3F5ACD9F}"/>
          </ac:picMkLst>
        </pc:picChg>
        <pc:picChg chg="add del mod ord">
          <ac:chgData name="Christina Chavarria" userId="c6320085b01b4e77" providerId="LiveId" clId="{C19F3363-9884-48FE-875B-0AD330232989}" dt="2020-07-29T15:11:50.483" v="3214" actId="21"/>
          <ac:picMkLst>
            <pc:docMk/>
            <pc:sldMk cId="0" sldId="260"/>
            <ac:picMk id="10" creationId="{23ED9FF6-BE3A-429E-B183-9B38B35BFB5E}"/>
          </ac:picMkLst>
        </pc:picChg>
        <pc:picChg chg="add mod">
          <ac:chgData name="Christina Chavarria" userId="c6320085b01b4e77" providerId="LiveId" clId="{C19F3363-9884-48FE-875B-0AD330232989}" dt="2020-07-31T17:04:57.043" v="5680"/>
          <ac:picMkLst>
            <pc:docMk/>
            <pc:sldMk cId="0" sldId="260"/>
            <ac:picMk id="13" creationId="{79C41C20-2D22-4605-992A-D5B403C66AB6}"/>
          </ac:picMkLst>
        </pc:picChg>
        <pc:picChg chg="add mod">
          <ac:chgData name="Christina Chavarria" userId="c6320085b01b4e77" providerId="LiveId" clId="{C19F3363-9884-48FE-875B-0AD330232989}" dt="2020-07-31T17:05:44.974" v="5681"/>
          <ac:picMkLst>
            <pc:docMk/>
            <pc:sldMk cId="0" sldId="260"/>
            <ac:picMk id="14" creationId="{B08A0F57-EA6C-40FC-BD21-BC20E3F7A029}"/>
          </ac:picMkLst>
        </pc:picChg>
      </pc:sldChg>
      <pc:sldChg chg="del">
        <pc:chgData name="Christina Chavarria" userId="c6320085b01b4e77" providerId="LiveId" clId="{C19F3363-9884-48FE-875B-0AD330232989}" dt="2020-07-31T14:20:10.506" v="5587" actId="2696"/>
        <pc:sldMkLst>
          <pc:docMk/>
          <pc:sldMk cId="0" sldId="261"/>
        </pc:sldMkLst>
      </pc:sldChg>
      <pc:sldChg chg="del">
        <pc:chgData name="Christina Chavarria" userId="c6320085b01b4e77" providerId="LiveId" clId="{C19F3363-9884-48FE-875B-0AD330232989}" dt="2020-07-31T14:20:14.631" v="5588" actId="2696"/>
        <pc:sldMkLst>
          <pc:docMk/>
          <pc:sldMk cId="0" sldId="262"/>
        </pc:sldMkLst>
      </pc:sldChg>
      <pc:sldChg chg="del">
        <pc:chgData name="Christina Chavarria" userId="c6320085b01b4e77" providerId="LiveId" clId="{C19F3363-9884-48FE-875B-0AD330232989}" dt="2020-07-31T14:21:50.048" v="5665" actId="2696"/>
        <pc:sldMkLst>
          <pc:docMk/>
          <pc:sldMk cId="0" sldId="263"/>
        </pc:sldMkLst>
      </pc:sldChg>
      <pc:sldChg chg="del">
        <pc:chgData name="Christina Chavarria" userId="c6320085b01b4e77" providerId="LiveId" clId="{C19F3363-9884-48FE-875B-0AD330232989}" dt="2020-07-31T14:20:07.866" v="5586" actId="2696"/>
        <pc:sldMkLst>
          <pc:docMk/>
          <pc:sldMk cId="2177948832" sldId="267"/>
        </pc:sldMkLst>
      </pc:sldChg>
      <pc:sldChg chg="modSp mod">
        <pc:chgData name="Christina Chavarria" userId="c6320085b01b4e77" providerId="LiveId" clId="{C19F3363-9884-48FE-875B-0AD330232989}" dt="2020-07-31T14:21:44.878" v="5664" actId="20577"/>
        <pc:sldMkLst>
          <pc:docMk/>
          <pc:sldMk cId="124806870" sldId="268"/>
        </pc:sldMkLst>
        <pc:spChg chg="mod">
          <ac:chgData name="Christina Chavarria" userId="c6320085b01b4e77" providerId="LiveId" clId="{C19F3363-9884-48FE-875B-0AD330232989}" dt="2020-07-31T14:21:44.878" v="5664" actId="20577"/>
          <ac:spMkLst>
            <pc:docMk/>
            <pc:sldMk cId="124806870" sldId="268"/>
            <ac:spMk id="2" creationId="{00000000-0000-0000-0000-000000000000}"/>
          </ac:spMkLst>
        </pc:spChg>
        <pc:spChg chg="mod">
          <ac:chgData name="Christina Chavarria" userId="c6320085b01b4e77" providerId="LiveId" clId="{C19F3363-9884-48FE-875B-0AD330232989}" dt="2020-07-31T14:21:32.704" v="5649" actId="20577"/>
          <ac:spMkLst>
            <pc:docMk/>
            <pc:sldMk cId="124806870" sldId="268"/>
            <ac:spMk id="4" creationId="{00000000-0000-0000-0000-000000000000}"/>
          </ac:spMkLst>
        </pc:spChg>
      </pc:sldChg>
      <pc:sldChg chg="del">
        <pc:chgData name="Christina Chavarria" userId="c6320085b01b4e77" providerId="LiveId" clId="{C19F3363-9884-48FE-875B-0AD330232989}" dt="2020-07-31T14:20:23.710" v="5589" actId="2696"/>
        <pc:sldMkLst>
          <pc:docMk/>
          <pc:sldMk cId="3490876353" sldId="269"/>
        </pc:sldMkLst>
      </pc:sldChg>
      <pc:sldChg chg="delSp mod ord modNotesTx">
        <pc:chgData name="Christina Chavarria" userId="c6320085b01b4e77" providerId="LiveId" clId="{C19F3363-9884-48FE-875B-0AD330232989}" dt="2020-07-31T12:54:50.949" v="4840" actId="20577"/>
        <pc:sldMkLst>
          <pc:docMk/>
          <pc:sldMk cId="2130813713" sldId="270"/>
        </pc:sldMkLst>
        <pc:picChg chg="del">
          <ac:chgData name="Christina Chavarria" userId="c6320085b01b4e77" providerId="LiveId" clId="{C19F3363-9884-48FE-875B-0AD330232989}" dt="2020-07-29T12:28:13.203" v="0" actId="21"/>
          <ac:picMkLst>
            <pc:docMk/>
            <pc:sldMk cId="2130813713" sldId="270"/>
            <ac:picMk id="10" creationId="{C8B486A7-FAA4-4166-9590-0AB161C24FB3}"/>
          </ac:picMkLst>
        </pc:picChg>
      </pc:sldChg>
      <pc:sldChg chg="addSp modSp new mod modNotesTx">
        <pc:chgData name="Christina Chavarria" userId="c6320085b01b4e77" providerId="LiveId" clId="{C19F3363-9884-48FE-875B-0AD330232989}" dt="2020-07-31T12:56:58.599" v="5343" actId="20577"/>
        <pc:sldMkLst>
          <pc:docMk/>
          <pc:sldMk cId="185316555" sldId="271"/>
        </pc:sldMkLst>
        <pc:spChg chg="mod">
          <ac:chgData name="Christina Chavarria" userId="c6320085b01b4e77" providerId="LiveId" clId="{C19F3363-9884-48FE-875B-0AD330232989}" dt="2020-07-29T12:29:11.142" v="47" actId="1076"/>
          <ac:spMkLst>
            <pc:docMk/>
            <pc:sldMk cId="185316555" sldId="271"/>
            <ac:spMk id="2" creationId="{F1D1C447-7467-4C7E-B001-407C6F2A9A98}"/>
          </ac:spMkLst>
        </pc:spChg>
        <pc:spChg chg="add mod">
          <ac:chgData name="Christina Chavarria" userId="c6320085b01b4e77" providerId="LiveId" clId="{C19F3363-9884-48FE-875B-0AD330232989}" dt="2020-07-29T12:32:20.545" v="112" actId="1076"/>
          <ac:spMkLst>
            <pc:docMk/>
            <pc:sldMk cId="185316555" sldId="271"/>
            <ac:spMk id="7" creationId="{61741ABA-3DC1-431E-A70F-80EE3BECD6F5}"/>
          </ac:spMkLst>
        </pc:spChg>
      </pc:sldChg>
      <pc:sldChg chg="addSp delSp modSp add mod ord modNotesTx">
        <pc:chgData name="Christina Chavarria" userId="c6320085b01b4e77" providerId="LiveId" clId="{C19F3363-9884-48FE-875B-0AD330232989}" dt="2020-07-31T17:02:20.859" v="5679"/>
        <pc:sldMkLst>
          <pc:docMk/>
          <pc:sldMk cId="2814171152" sldId="272"/>
        </pc:sldMkLst>
        <pc:spChg chg="mod">
          <ac:chgData name="Christina Chavarria" userId="c6320085b01b4e77" providerId="LiveId" clId="{C19F3363-9884-48FE-875B-0AD330232989}" dt="2020-07-29T12:35:22.628" v="165" actId="14100"/>
          <ac:spMkLst>
            <pc:docMk/>
            <pc:sldMk cId="2814171152" sldId="272"/>
            <ac:spMk id="2" creationId="{00000000-0000-0000-0000-000000000000}"/>
          </ac:spMkLst>
        </pc:spChg>
        <pc:spChg chg="add mod">
          <ac:chgData name="Christina Chavarria" userId="c6320085b01b4e77" providerId="LiveId" clId="{C19F3363-9884-48FE-875B-0AD330232989}" dt="2020-07-29T12:41:11.530" v="369" actId="1076"/>
          <ac:spMkLst>
            <pc:docMk/>
            <pc:sldMk cId="2814171152" sldId="272"/>
            <ac:spMk id="10" creationId="{B0764DED-1311-4486-B7CE-AC0B93570316}"/>
          </ac:spMkLst>
        </pc:spChg>
        <pc:picChg chg="del">
          <ac:chgData name="Christina Chavarria" userId="c6320085b01b4e77" providerId="LiveId" clId="{C19F3363-9884-48FE-875B-0AD330232989}" dt="2020-07-29T12:35:27.991" v="166" actId="21"/>
          <ac:picMkLst>
            <pc:docMk/>
            <pc:sldMk cId="2814171152" sldId="272"/>
            <ac:picMk id="6" creationId="{02401862-303F-4E7B-A087-ECD9620B7720}"/>
          </ac:picMkLst>
        </pc:picChg>
        <pc:picChg chg="add mod">
          <ac:chgData name="Christina Chavarria" userId="c6320085b01b4e77" providerId="LiveId" clId="{C19F3363-9884-48FE-875B-0AD330232989}" dt="2020-07-31T17:02:20.859" v="5679"/>
          <ac:picMkLst>
            <pc:docMk/>
            <pc:sldMk cId="2814171152" sldId="272"/>
            <ac:picMk id="8" creationId="{B0138FA8-32BD-4F68-88DC-6EBE272CC96C}"/>
          </ac:picMkLst>
        </pc:picChg>
        <pc:picChg chg="del">
          <ac:chgData name="Christina Chavarria" userId="c6320085b01b4e77" providerId="LiveId" clId="{C19F3363-9884-48FE-875B-0AD330232989}" dt="2020-07-29T12:35:47.361" v="169" actId="21"/>
          <ac:picMkLst>
            <pc:docMk/>
            <pc:sldMk cId="2814171152" sldId="272"/>
            <ac:picMk id="9" creationId="{82C89E9F-57AC-4ED4-9430-9446D32326AB}"/>
          </ac:picMkLst>
        </pc:picChg>
      </pc:sldChg>
      <pc:sldChg chg="addSp delSp modSp add del mod">
        <pc:chgData name="Christina Chavarria" userId="c6320085b01b4e77" providerId="LiveId" clId="{C19F3363-9884-48FE-875B-0AD330232989}" dt="2020-07-29T15:14:57.309" v="3223" actId="2696"/>
        <pc:sldMkLst>
          <pc:docMk/>
          <pc:sldMk cId="1463874452" sldId="273"/>
        </pc:sldMkLst>
        <pc:spChg chg="add mod">
          <ac:chgData name="Christina Chavarria" userId="c6320085b01b4e77" providerId="LiveId" clId="{C19F3363-9884-48FE-875B-0AD330232989}" dt="2020-07-29T15:14:13.825" v="3221" actId="21"/>
          <ac:spMkLst>
            <pc:docMk/>
            <pc:sldMk cId="1463874452" sldId="273"/>
            <ac:spMk id="6" creationId="{8C996907-4691-45C0-AE10-6F6CC4F95511}"/>
          </ac:spMkLst>
        </pc:spChg>
        <pc:picChg chg="del">
          <ac:chgData name="Christina Chavarria" userId="c6320085b01b4e77" providerId="LiveId" clId="{C19F3363-9884-48FE-875B-0AD330232989}" dt="2020-07-29T15:14:13.825" v="3221" actId="21"/>
          <ac:picMkLst>
            <pc:docMk/>
            <pc:sldMk cId="1463874452" sldId="273"/>
            <ac:picMk id="13" creationId="{79C41C20-2D22-4605-992A-D5B403C66AB6}"/>
          </ac:picMkLst>
        </pc:picChg>
      </pc:sldChg>
      <pc:sldChg chg="addSp delSp modSp new mod modNotesTx">
        <pc:chgData name="Christina Chavarria" userId="c6320085b01b4e77" providerId="LiveId" clId="{C19F3363-9884-48FE-875B-0AD330232989}" dt="2020-07-29T16:06:18.615" v="3528"/>
        <pc:sldMkLst>
          <pc:docMk/>
          <pc:sldMk cId="3482347462" sldId="274"/>
        </pc:sldMkLst>
        <pc:spChg chg="mod">
          <ac:chgData name="Christina Chavarria" userId="c6320085b01b4e77" providerId="LiveId" clId="{C19F3363-9884-48FE-875B-0AD330232989}" dt="2020-07-29T16:00:37.319" v="3526" actId="20577"/>
          <ac:spMkLst>
            <pc:docMk/>
            <pc:sldMk cId="3482347462" sldId="274"/>
            <ac:spMk id="2" creationId="{2F880371-B066-4AB4-9512-050F02EA355E}"/>
          </ac:spMkLst>
        </pc:spChg>
        <pc:spChg chg="del">
          <ac:chgData name="Christina Chavarria" userId="c6320085b01b4e77" providerId="LiveId" clId="{C19F3363-9884-48FE-875B-0AD330232989}" dt="2020-07-29T15:32:45.637" v="3224"/>
          <ac:spMkLst>
            <pc:docMk/>
            <pc:sldMk cId="3482347462" sldId="274"/>
            <ac:spMk id="3" creationId="{34C5BD41-D2AC-4A98-9AD9-8A50494A98AE}"/>
          </ac:spMkLst>
        </pc:spChg>
        <pc:picChg chg="add mod">
          <ac:chgData name="Christina Chavarria" userId="c6320085b01b4e77" providerId="LiveId" clId="{C19F3363-9884-48FE-875B-0AD330232989}" dt="2020-07-29T16:06:18.615" v="3528"/>
          <ac:picMkLst>
            <pc:docMk/>
            <pc:sldMk cId="3482347462" sldId="274"/>
            <ac:picMk id="6" creationId="{DAA6DA7C-6B77-4FDD-B028-3B4CFA41CFDA}"/>
          </ac:picMkLst>
        </pc:picChg>
        <pc:picChg chg="add mod">
          <ac:chgData name="Christina Chavarria" userId="c6320085b01b4e77" providerId="LiveId" clId="{C19F3363-9884-48FE-875B-0AD330232989}" dt="2020-07-29T16:03:03.759" v="3527"/>
          <ac:picMkLst>
            <pc:docMk/>
            <pc:sldMk cId="3482347462" sldId="274"/>
            <ac:picMk id="7" creationId="{09E192D9-ECF0-4CA7-AEC8-40954912E115}"/>
          </ac:picMkLst>
        </pc:picChg>
      </pc:sldChg>
      <pc:sldChg chg="new del ord modNotesTx">
        <pc:chgData name="Christina Chavarria" userId="c6320085b01b4e77" providerId="LiveId" clId="{C19F3363-9884-48FE-875B-0AD330232989}" dt="2020-07-31T14:20:04.967" v="5585" actId="2696"/>
        <pc:sldMkLst>
          <pc:docMk/>
          <pc:sldMk cId="2747044072" sldId="275"/>
        </pc:sldMkLst>
      </pc:sldChg>
      <pc:sldChg chg="addSp delSp modSp add mod modNotesTx">
        <pc:chgData name="Christina Chavarria" userId="c6320085b01b4e77" providerId="LiveId" clId="{C19F3363-9884-48FE-875B-0AD330232989}" dt="2020-07-31T12:43:00.103" v="4787" actId="20577"/>
        <pc:sldMkLst>
          <pc:docMk/>
          <pc:sldMk cId="2210985328" sldId="276"/>
        </pc:sldMkLst>
        <pc:spChg chg="mod">
          <ac:chgData name="Christina Chavarria" userId="c6320085b01b4e77" providerId="LiveId" clId="{C19F3363-9884-48FE-875B-0AD330232989}" dt="2020-07-31T11:36:18.534" v="3577" actId="20577"/>
          <ac:spMkLst>
            <pc:docMk/>
            <pc:sldMk cId="2210985328" sldId="276"/>
            <ac:spMk id="2" creationId="{00000000-0000-0000-0000-000000000000}"/>
          </ac:spMkLst>
        </pc:spChg>
        <pc:spChg chg="mod">
          <ac:chgData name="Christina Chavarria" userId="c6320085b01b4e77" providerId="LiveId" clId="{C19F3363-9884-48FE-875B-0AD330232989}" dt="2020-07-31T11:37:14.763" v="3673" actId="255"/>
          <ac:spMkLst>
            <pc:docMk/>
            <pc:sldMk cId="2210985328" sldId="276"/>
            <ac:spMk id="7" creationId="{65AD34AA-D234-401E-A696-5AF8F0BAC566}"/>
          </ac:spMkLst>
        </pc:spChg>
        <pc:spChg chg="add del mod">
          <ac:chgData name="Christina Chavarria" userId="c6320085b01b4e77" providerId="LiveId" clId="{C19F3363-9884-48FE-875B-0AD330232989}" dt="2020-07-31T11:35:19.759" v="3535" actId="22"/>
          <ac:spMkLst>
            <pc:docMk/>
            <pc:sldMk cId="2210985328" sldId="276"/>
            <ac:spMk id="8" creationId="{292BF04F-2F79-4801-812F-C4921141DD9A}"/>
          </ac:spMkLst>
        </pc:spChg>
        <pc:spChg chg="add del mod">
          <ac:chgData name="Christina Chavarria" userId="c6320085b01b4e77" providerId="LiveId" clId="{C19F3363-9884-48FE-875B-0AD330232989}" dt="2020-07-31T11:35:39.550" v="3537"/>
          <ac:spMkLst>
            <pc:docMk/>
            <pc:sldMk cId="2210985328" sldId="276"/>
            <ac:spMk id="12" creationId="{E2F64890-C651-480A-931D-2E42862C2589}"/>
          </ac:spMkLst>
        </pc:spChg>
        <pc:picChg chg="del">
          <ac:chgData name="Christina Chavarria" userId="c6320085b01b4e77" providerId="LiveId" clId="{C19F3363-9884-48FE-875B-0AD330232989}" dt="2020-07-31T11:35:09.610" v="3534" actId="21"/>
          <ac:picMkLst>
            <pc:docMk/>
            <pc:sldMk cId="2210985328" sldId="276"/>
            <ac:picMk id="6" creationId="{AD283D64-B5B7-42C0-8292-9B0C1038A780}"/>
          </ac:picMkLst>
        </pc:picChg>
        <pc:picChg chg="add del mod ord">
          <ac:chgData name="Christina Chavarria" userId="c6320085b01b4e77" providerId="LiveId" clId="{C19F3363-9884-48FE-875B-0AD330232989}" dt="2020-07-31T11:35:22.459" v="3536" actId="21"/>
          <ac:picMkLst>
            <pc:docMk/>
            <pc:sldMk cId="2210985328" sldId="276"/>
            <ac:picMk id="10" creationId="{67E769E4-36A7-4FB1-8A2D-0B1F644CFF9F}"/>
          </ac:picMkLst>
        </pc:picChg>
        <pc:picChg chg="add mod">
          <ac:chgData name="Christina Chavarria" userId="c6320085b01b4e77" providerId="LiveId" clId="{C19F3363-9884-48FE-875B-0AD330232989}" dt="2020-07-31T11:38:44.283" v="3674"/>
          <ac:picMkLst>
            <pc:docMk/>
            <pc:sldMk cId="2210985328" sldId="276"/>
            <ac:picMk id="15" creationId="{65B93EEB-3022-4CF9-B149-EE9B5950F405}"/>
          </ac:picMkLst>
        </pc:picChg>
      </pc:sldChg>
      <pc:sldChg chg="addSp delSp modSp add mod ord modNotesTx">
        <pc:chgData name="Christina Chavarria" userId="c6320085b01b4e77" providerId="LiveId" clId="{C19F3363-9884-48FE-875B-0AD330232989}" dt="2020-07-31T12:57:58.996" v="5584" actId="20577"/>
        <pc:sldMkLst>
          <pc:docMk/>
          <pc:sldMk cId="2456997755" sldId="277"/>
        </pc:sldMkLst>
        <pc:spChg chg="mod">
          <ac:chgData name="Christina Chavarria" userId="c6320085b01b4e77" providerId="LiveId" clId="{C19F3363-9884-48FE-875B-0AD330232989}" dt="2020-07-31T12:15:47.031" v="3838" actId="20577"/>
          <ac:spMkLst>
            <pc:docMk/>
            <pc:sldMk cId="2456997755" sldId="277"/>
            <ac:spMk id="2" creationId="{00000000-0000-0000-0000-000000000000}"/>
          </ac:spMkLst>
        </pc:spChg>
        <pc:spChg chg="add del mod">
          <ac:chgData name="Christina Chavarria" userId="c6320085b01b4e77" providerId="LiveId" clId="{C19F3363-9884-48FE-875B-0AD330232989}" dt="2020-07-31T12:11:51.941" v="3697"/>
          <ac:spMkLst>
            <pc:docMk/>
            <pc:sldMk cId="2456997755" sldId="277"/>
            <ac:spMk id="6" creationId="{45DE67BF-ADD0-49A8-8B9F-B83949B2F4A5}"/>
          </ac:spMkLst>
        </pc:spChg>
        <pc:spChg chg="mod">
          <ac:chgData name="Christina Chavarria" userId="c6320085b01b4e77" providerId="LiveId" clId="{C19F3363-9884-48FE-875B-0AD330232989}" dt="2020-07-31T12:15:05.446" v="3777" actId="20577"/>
          <ac:spMkLst>
            <pc:docMk/>
            <pc:sldMk cId="2456997755" sldId="277"/>
            <ac:spMk id="7" creationId="{65AD34AA-D234-401E-A696-5AF8F0BAC566}"/>
          </ac:spMkLst>
        </pc:spChg>
        <pc:picChg chg="add mod">
          <ac:chgData name="Christina Chavarria" userId="c6320085b01b4e77" providerId="LiveId" clId="{C19F3363-9884-48FE-875B-0AD330232989}" dt="2020-07-31T12:14:06.816" v="3711"/>
          <ac:picMkLst>
            <pc:docMk/>
            <pc:sldMk cId="2456997755" sldId="277"/>
            <ac:picMk id="8" creationId="{85269F20-E124-4284-A9AA-6362FF37B094}"/>
          </ac:picMkLst>
        </pc:picChg>
        <pc:picChg chg="add del mod">
          <ac:chgData name="Christina Chavarria" userId="c6320085b01b4e77" providerId="LiveId" clId="{C19F3363-9884-48FE-875B-0AD330232989}" dt="2020-07-31T12:12:09.532" v="3703" actId="21"/>
          <ac:picMkLst>
            <pc:docMk/>
            <pc:sldMk cId="2456997755" sldId="277"/>
            <ac:picMk id="9" creationId="{30B4F696-9ECF-4ADD-8AB2-708AB0C8532B}"/>
          </ac:picMkLst>
        </pc:picChg>
        <pc:picChg chg="del">
          <ac:chgData name="Christina Chavarria" userId="c6320085b01b4e77" providerId="LiveId" clId="{C19F3363-9884-48FE-875B-0AD330232989}" dt="2020-07-31T11:58:07.518" v="3695" actId="21"/>
          <ac:picMkLst>
            <pc:docMk/>
            <pc:sldMk cId="2456997755" sldId="277"/>
            <ac:picMk id="15" creationId="{65B93EEB-3022-4CF9-B149-EE9B5950F4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A62A56-9517-4CAA-AE53-B219F8393F56}" type="datetimeFigureOut">
              <a:rPr lang="en-US" smtClean="0"/>
              <a:t>3/9/21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247F1E-B0C4-4E22-9529-E767F6A858EA}" type="slidenum">
              <a:rPr lang="en-US" smtClean="0"/>
              <a:t>‹#›</a:t>
            </a:fld>
            <a:endParaRPr lang="en-US"/>
          </a:p>
        </p:txBody>
      </p:sp>
    </p:spTree>
    <p:extLst>
      <p:ext uri="{BB962C8B-B14F-4D97-AF65-F5344CB8AC3E}">
        <p14:creationId xmlns:p14="http://schemas.microsoft.com/office/powerpoint/2010/main" val="16050601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713A69-F880-4F55-887B-356F4FABD36B}" type="datetimeFigureOut">
              <a:rPr lang="en-US" smtClean="0"/>
              <a:pPr/>
              <a:t>3/9/21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631C9D-56ED-4F1F-AE8C-529138F94CAB}" type="slidenum">
              <a:rPr lang="en-US" smtClean="0"/>
              <a:pPr/>
              <a:t>‹#›</a:t>
            </a:fld>
            <a:endParaRPr lang="en-US"/>
          </a:p>
        </p:txBody>
      </p:sp>
    </p:spTree>
    <p:extLst>
      <p:ext uri="{BB962C8B-B14F-4D97-AF65-F5344CB8AC3E}">
        <p14:creationId xmlns:p14="http://schemas.microsoft.com/office/powerpoint/2010/main" val="55678527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about the Holocaust can be daunting</a:t>
            </a:r>
          </a:p>
          <a:p>
            <a:r>
              <a:rPr lang="en-US" dirty="0"/>
              <a:t>You do not need to teach everything you know about the Holocaust, and you really should not want to, because it’s a complex history and what you teach should be considered carefully.</a:t>
            </a:r>
          </a:p>
          <a:p>
            <a:r>
              <a:rPr lang="en-US" dirty="0"/>
              <a:t>Before anything, consider your rationale– are you teaching it because it is mandated?</a:t>
            </a:r>
          </a:p>
          <a:p>
            <a:r>
              <a:rPr lang="en-US" dirty="0"/>
              <a:t>Are you teaching it for another reason?</a:t>
            </a:r>
          </a:p>
          <a:p>
            <a:r>
              <a:rPr lang="en-US" dirty="0"/>
              <a:t>Write out your rationale and consider these two questions.</a:t>
            </a:r>
          </a:p>
          <a:p>
            <a:r>
              <a:rPr lang="en-US" dirty="0"/>
              <a:t>Why teach about rescue?  We use the term rescue at the USHMM. </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9631C9D-56ED-4F1F-AE8C-529138F94CAB}" type="slidenum">
              <a:rPr lang="en-US" smtClean="0"/>
              <a:pPr/>
              <a:t>2</a:t>
            </a:fld>
            <a:endParaRPr lang="en-US"/>
          </a:p>
        </p:txBody>
      </p:sp>
    </p:spTree>
    <p:extLst>
      <p:ext uri="{BB962C8B-B14F-4D97-AF65-F5344CB8AC3E}">
        <p14:creationId xmlns:p14="http://schemas.microsoft.com/office/powerpoint/2010/main" val="170155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a:t>Where does rescue fit in the history?  So few people were rescuers– historians note that less than one percent of the European population would be considered rescuers</a:t>
            </a:r>
          </a:p>
          <a:p>
            <a:pPr marL="228600" indent="-228600">
              <a:buAutoNum type="arabicPeriod"/>
            </a:pPr>
            <a:r>
              <a:rPr lang="en-US" dirty="0"/>
              <a:t>This is why it’s important to balance whose perspective informs your teaching of the Holocaust– most people were onlookers, and that is another workshop to unpack.  We can’t focus solely or mostly on rescuers when they were so few against millions of victims.  </a:t>
            </a:r>
          </a:p>
          <a:p>
            <a:pPr marL="228600" indent="-228600">
              <a:buAutoNum type="arabicPeriod"/>
            </a:pPr>
            <a:r>
              <a:rPr lang="en-US" dirty="0"/>
              <a:t>We also have to be careful to not romanticize this history. Often, this can be done because we want our students to do the right thing and to emulate behavior that is positive and in service to helping others. But again, in doing so, we forget the sheer number of victims and the reasons why there would be a need for rescue.  </a:t>
            </a:r>
          </a:p>
          <a:p>
            <a:pPr marL="228600" indent="-228600">
              <a:buAutoNum type="arabicPeriod"/>
            </a:pPr>
            <a:r>
              <a:rPr lang="en-US" dirty="0"/>
              <a:t>That is why we must contextualize the history.</a:t>
            </a:r>
          </a:p>
          <a:p>
            <a:pPr marL="228600" indent="-228600">
              <a:buAutoNum type="arabicPeriod"/>
            </a:pPr>
            <a:r>
              <a:rPr lang="en-US" dirty="0"/>
              <a:t>Rescue is complex.  We should examine the obstacles and challenges to rescue.  We need to highlight the pressures, motivations, fears ordinary people face in making the decision to help. </a:t>
            </a:r>
          </a:p>
        </p:txBody>
      </p:sp>
      <p:sp>
        <p:nvSpPr>
          <p:cNvPr id="4" name="Slide Number Placeholder 3"/>
          <p:cNvSpPr>
            <a:spLocks noGrp="1"/>
          </p:cNvSpPr>
          <p:nvPr>
            <p:ph type="sldNum" sz="quarter" idx="10"/>
          </p:nvPr>
        </p:nvSpPr>
        <p:spPr/>
        <p:txBody>
          <a:bodyPr/>
          <a:lstStyle/>
          <a:p>
            <a:fld id="{D9631C9D-56ED-4F1F-AE8C-529138F94CAB}" type="slidenum">
              <a:rPr lang="en-US" smtClean="0"/>
              <a:pPr/>
              <a:t>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5918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SHMM Logo Opening Page">
    <p:spTree>
      <p:nvGrpSpPr>
        <p:cNvPr id="1" name=""/>
        <p:cNvGrpSpPr/>
        <p:nvPr/>
      </p:nvGrpSpPr>
      <p:grpSpPr>
        <a:xfrm>
          <a:off x="0" y="0"/>
          <a:ext cx="0" cy="0"/>
          <a:chOff x="0" y="0"/>
          <a:chExt cx="0" cy="0"/>
        </a:xfrm>
      </p:grpSpPr>
      <p:pic>
        <p:nvPicPr>
          <p:cNvPr id="2" name="Picture 1" descr="USHMM_100k_ur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1905000"/>
            <a:ext cx="6673788" cy="2362200"/>
          </a:xfrm>
          <a:prstGeom prst="rect">
            <a:avLst/>
          </a:prstGeom>
        </p:spPr>
      </p:pic>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USHMM Title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685800"/>
            <a:ext cx="8229600" cy="1905000"/>
          </a:xfrm>
        </p:spPr>
        <p:txBody>
          <a:bodyPr/>
          <a:lstStyle>
            <a:lvl1pPr marL="1257300" indent="-1257300" algn="l">
              <a:lnSpc>
                <a:spcPts val="5200"/>
              </a:lnSpc>
              <a:defRPr/>
            </a:lvl1pPr>
          </a:lstStyle>
          <a:p>
            <a:r>
              <a:rPr lang="en-US" dirty="0"/>
              <a:t>POWERPOINT PRESENTATION TITLE</a:t>
            </a:r>
          </a:p>
        </p:txBody>
      </p:sp>
      <p:sp>
        <p:nvSpPr>
          <p:cNvPr id="3" name="Subtitle 2"/>
          <p:cNvSpPr>
            <a:spLocks noGrp="1"/>
          </p:cNvSpPr>
          <p:nvPr>
            <p:ph type="subTitle" idx="1" hasCustomPrompt="1"/>
          </p:nvPr>
        </p:nvSpPr>
        <p:spPr>
          <a:xfrm>
            <a:off x="1676400" y="3733800"/>
            <a:ext cx="7010400" cy="1752600"/>
          </a:xfrm>
        </p:spPr>
        <p:txBody>
          <a:bodyPr/>
          <a:lstStyle>
            <a:lvl1pPr marL="0" indent="0" algn="l">
              <a:spcBef>
                <a:spcPts val="0"/>
              </a:spcBef>
              <a:buNone/>
              <a:defRPr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Title</a:t>
            </a:r>
          </a:p>
          <a:p>
            <a:r>
              <a:rPr lang="en-US" dirty="0"/>
              <a:t>Department</a:t>
            </a:r>
          </a:p>
          <a:p>
            <a:r>
              <a:rPr lang="en-US" dirty="0"/>
              <a:t>Month Day, Year</a:t>
            </a:r>
          </a:p>
          <a:p>
            <a:endParaRPr lang="en-US" dirty="0"/>
          </a:p>
        </p:txBody>
      </p:sp>
      <p:sp>
        <p:nvSpPr>
          <p:cNvPr id="6" name="Slide Number Placeholder 5"/>
          <p:cNvSpPr>
            <a:spLocks noGrp="1"/>
          </p:cNvSpPr>
          <p:nvPr>
            <p:ph type="sldNum" sz="quarter" idx="12"/>
          </p:nvPr>
        </p:nvSpPr>
        <p:spPr>
          <a:xfrm>
            <a:off x="381000" y="6264275"/>
            <a:ext cx="2133600" cy="365125"/>
          </a:xfrm>
        </p:spPr>
        <p:txBody>
          <a:bodyPr/>
          <a:lstStyle/>
          <a:p>
            <a:fld id="{EE2A51E3-7E3F-4EFA-9E98-4236DA68B2CE}" type="slidenum">
              <a:rPr lang="en-US" smtClean="0"/>
              <a:pPr/>
              <a:t>‹#›</a:t>
            </a:fld>
            <a:endParaRPr lang="en-US" dirty="0"/>
          </a:p>
        </p:txBody>
      </p:sp>
      <p:sp>
        <p:nvSpPr>
          <p:cNvPr id="8"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a:t>UNITED STATES HOLOCAUST MEMORIAL MUSEUM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USHMM Agenda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tx1"/>
                </a:solidFill>
              </a:defRPr>
            </a:lvl1pPr>
          </a:lstStyle>
          <a:p>
            <a:r>
              <a:rPr lang="en-US" dirty="0"/>
              <a:t>Title</a:t>
            </a:r>
          </a:p>
        </p:txBody>
      </p:sp>
      <p:sp>
        <p:nvSpPr>
          <p:cNvPr id="3" name="Content Placeholder 2"/>
          <p:cNvSpPr>
            <a:spLocks noGrp="1"/>
          </p:cNvSpPr>
          <p:nvPr>
            <p:ph idx="1"/>
          </p:nvPr>
        </p:nvSpPr>
        <p:spPr>
          <a:xfrm>
            <a:off x="457200" y="1600200"/>
            <a:ext cx="8229600" cy="4373563"/>
          </a:xfrm>
        </p:spPr>
        <p:txBody>
          <a:bodyPr/>
          <a:lstStyle>
            <a:lvl1pPr>
              <a:defRPr b="1">
                <a:solidFill>
                  <a:schemeClr val="tx1"/>
                </a:solidFill>
                <a:latin typeface="Arial Narrow"/>
                <a:cs typeface="Arial Narrow"/>
              </a:defRPr>
            </a:lvl1pPr>
            <a:lvl2pPr>
              <a:buClr>
                <a:schemeClr val="accent6">
                  <a:lumMod val="75000"/>
                </a:schemeClr>
              </a:buClr>
              <a:defRPr/>
            </a:lvl2pPr>
            <a:lvl3pPr>
              <a:buClr>
                <a:schemeClr val="tx1"/>
              </a:buClr>
              <a:defRPr/>
            </a:lvl3pPr>
            <a:lvl4pPr>
              <a:buClr>
                <a:schemeClr val="accent6">
                  <a:lumMod val="75000"/>
                </a:schemeClr>
              </a:buClr>
              <a:defRPr/>
            </a:lvl4pPr>
            <a:lvl5pPr>
              <a:buClr>
                <a:schemeClr val="bg1">
                  <a:lumMod val="50000"/>
                  <a:lumOff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81000" y="6264275"/>
            <a:ext cx="2133600" cy="365125"/>
          </a:xfrm>
        </p:spPr>
        <p:txBody>
          <a:bodyPr/>
          <a:lstStyle>
            <a:lvl1pPr algn="l">
              <a:defRPr sz="1100"/>
            </a:lvl1pPr>
          </a:lstStyle>
          <a:p>
            <a:fld id="{EE2A51E3-7E3F-4EFA-9E98-4236DA68B2CE}" type="slidenum">
              <a:rPr lang="en-US" smtClean="0"/>
              <a:pPr/>
              <a:t>‹#›</a:t>
            </a:fld>
            <a:endParaRPr lang="en-US" dirty="0"/>
          </a:p>
        </p:txBody>
      </p:sp>
      <p:sp>
        <p:nvSpPr>
          <p:cNvPr id="7"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a:t>UNITED STATES HOLOCAUST MEMORIAL MUSEUM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USHMM Intro Main Text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3" name="Content Placeholder 2"/>
          <p:cNvSpPr>
            <a:spLocks noGrp="1"/>
          </p:cNvSpPr>
          <p:nvPr>
            <p:ph idx="1" hasCustomPrompt="1"/>
          </p:nvPr>
        </p:nvSpPr>
        <p:spPr>
          <a:xfrm>
            <a:off x="457200" y="1600200"/>
            <a:ext cx="8229600" cy="4373563"/>
          </a:xfrm>
        </p:spPr>
        <p:txBody>
          <a:bodyPr/>
          <a:lstStyle>
            <a:lvl1pPr>
              <a:buNone/>
              <a:defRPr baseline="0"/>
            </a:lvl1pPr>
            <a:lvl2pPr>
              <a:buNone/>
              <a:defRPr/>
            </a:lvl2pPr>
            <a:lvl5pPr>
              <a:buNone/>
              <a:defRPr/>
            </a:lvl5pPr>
          </a:lstStyle>
          <a:p>
            <a:pPr lvl="0"/>
            <a:r>
              <a:rPr lang="en-US" dirty="0"/>
              <a:t>Intro Page (no bullets)</a:t>
            </a:r>
          </a:p>
        </p:txBody>
      </p:sp>
      <p:sp>
        <p:nvSpPr>
          <p:cNvPr id="6" name="Slide Number Placeholder 5"/>
          <p:cNvSpPr>
            <a:spLocks noGrp="1"/>
          </p:cNvSpPr>
          <p:nvPr>
            <p:ph type="sldNum" sz="quarter" idx="12"/>
          </p:nvPr>
        </p:nvSpPr>
        <p:spPr>
          <a:xfrm>
            <a:off x="381000" y="6264275"/>
            <a:ext cx="2133600" cy="365125"/>
          </a:xfrm>
        </p:spPr>
        <p:txBody>
          <a:bodyPr/>
          <a:lstStyle>
            <a:lvl1pPr algn="l">
              <a:defRPr/>
            </a:lvl1pPr>
          </a:lstStyle>
          <a:p>
            <a:fld id="{EE2A51E3-7E3F-4EFA-9E98-4236DA68B2CE}" type="slidenum">
              <a:rPr lang="en-US" smtClean="0"/>
              <a:pPr/>
              <a:t>‹#›</a:t>
            </a:fld>
            <a:endParaRPr lang="en-US" dirty="0"/>
          </a:p>
        </p:txBody>
      </p:sp>
      <p:sp>
        <p:nvSpPr>
          <p:cNvPr id="7"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a:t>UNITED STATES HOLOCAUST MEMORIAL MUSEUM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SHMM Title/Intro with Bullets (one lev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3" name="Content Placeholder 2"/>
          <p:cNvSpPr>
            <a:spLocks noGrp="1"/>
          </p:cNvSpPr>
          <p:nvPr>
            <p:ph idx="1" hasCustomPrompt="1"/>
          </p:nvPr>
        </p:nvSpPr>
        <p:spPr/>
        <p:txBody>
          <a:bodyPr/>
          <a:lstStyle>
            <a:lvl1pPr>
              <a:defRPr b="0" baseline="0">
                <a:latin typeface="Times New Roman"/>
                <a:cs typeface="Times New Roman"/>
              </a:defRPr>
            </a:lvl1pPr>
            <a:lvl2pPr>
              <a:buNone/>
              <a:defRPr/>
            </a:lvl2pPr>
            <a:lvl3pPr>
              <a:buNone/>
              <a:defRPr/>
            </a:lvl3pPr>
            <a:lvl4pPr>
              <a:buNone/>
              <a:defRPr/>
            </a:lvl4pPr>
            <a:lvl5pPr>
              <a:buNone/>
              <a:defRPr/>
            </a:lvl5pPr>
          </a:lstStyle>
          <a:p>
            <a:pPr lvl="0"/>
            <a:r>
              <a:rPr lang="en-US" dirty="0"/>
              <a:t>Intro Page - bullets (one level)</a:t>
            </a:r>
          </a:p>
          <a:p>
            <a:pPr lvl="0"/>
            <a:endParaRPr lang="en-US" dirty="0"/>
          </a:p>
          <a:p>
            <a:pPr lvl="1"/>
            <a:endParaRPr lang="en-US" dirty="0"/>
          </a:p>
        </p:txBody>
      </p:sp>
      <p:sp>
        <p:nvSpPr>
          <p:cNvPr id="6" name="Slide Number Placeholder 5"/>
          <p:cNvSpPr>
            <a:spLocks noGrp="1"/>
          </p:cNvSpPr>
          <p:nvPr>
            <p:ph type="sldNum" sz="quarter" idx="12"/>
          </p:nvPr>
        </p:nvSpPr>
        <p:spPr>
          <a:xfrm>
            <a:off x="381000" y="6264275"/>
            <a:ext cx="2133600" cy="365125"/>
          </a:xfrm>
        </p:spPr>
        <p:txBody>
          <a:bodyPr/>
          <a:lstStyle>
            <a:lvl1pPr algn="l">
              <a:defRPr sz="1100"/>
            </a:lvl1pPr>
          </a:lstStyle>
          <a:p>
            <a:fld id="{EE2A51E3-7E3F-4EFA-9E98-4236DA68B2CE}" type="slidenum">
              <a:rPr lang="en-US" smtClean="0"/>
              <a:pPr/>
              <a:t>‹#›</a:t>
            </a:fld>
            <a:endParaRPr lang="en-US" dirty="0"/>
          </a:p>
        </p:txBody>
      </p:sp>
      <p:sp>
        <p:nvSpPr>
          <p:cNvPr id="7"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a:t>UNITED STATES HOLOCAUST MEMORIAL MUSEUM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USHMM Title/Intro with Bullets (five leve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3" name="Content Placeholder 2"/>
          <p:cNvSpPr>
            <a:spLocks noGrp="1"/>
          </p:cNvSpPr>
          <p:nvPr>
            <p:ph idx="1" hasCustomPrompt="1"/>
          </p:nvPr>
        </p:nvSpPr>
        <p:spPr/>
        <p:txBody>
          <a:bodyPr/>
          <a:lstStyle>
            <a:lvl1pPr>
              <a:defRPr/>
            </a:lvl1pPr>
          </a:lstStyle>
          <a:p>
            <a:pPr lvl="0"/>
            <a:r>
              <a:rPr lang="en-US" dirty="0"/>
              <a:t>Intro Page - bullets (five levels)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81000" y="6248400"/>
            <a:ext cx="2133600" cy="365125"/>
          </a:xfrm>
        </p:spPr>
        <p:txBody>
          <a:bodyPr/>
          <a:lstStyle>
            <a:lvl1pPr algn="l">
              <a:defRPr sz="1100"/>
            </a:lvl1pPr>
          </a:lstStyle>
          <a:p>
            <a:fld id="{EE2A51E3-7E3F-4EFA-9E98-4236DA68B2CE}" type="slidenum">
              <a:rPr lang="en-US" smtClean="0"/>
              <a:pPr/>
              <a:t>‹#›</a:t>
            </a:fld>
            <a:endParaRPr lang="en-US" dirty="0"/>
          </a:p>
        </p:txBody>
      </p:sp>
      <p:sp>
        <p:nvSpPr>
          <p:cNvPr id="7"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a:t>UNITED STATES HOLOCAUST MEMORIAL MUSEUM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USHMM Comparison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3200" b="1" baseline="0">
                <a:solidFill>
                  <a:srgbClr val="F79646"/>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1</a:t>
            </a:r>
          </a:p>
        </p:txBody>
      </p:sp>
      <p:sp>
        <p:nvSpPr>
          <p:cNvPr id="4" name="Content Placeholder 3"/>
          <p:cNvSpPr>
            <a:spLocks noGrp="1"/>
          </p:cNvSpPr>
          <p:nvPr>
            <p:ph sz="half" idx="2"/>
          </p:nvPr>
        </p:nvSpPr>
        <p:spPr>
          <a:xfrm>
            <a:off x="457200" y="2174875"/>
            <a:ext cx="4040188" cy="3951288"/>
          </a:xfrm>
        </p:spPr>
        <p:txBody>
          <a:bodyPr/>
          <a:lstStyle>
            <a:lvl1pPr>
              <a:defRPr sz="3200" b="0" i="0">
                <a:solidFill>
                  <a:schemeClr val="tx1"/>
                </a:solidFill>
                <a:latin typeface="Arial Narrow"/>
                <a:cs typeface="Arial Narrow"/>
              </a:defRPr>
            </a:lvl1pPr>
            <a:lvl2pPr marL="285750" indent="-285750">
              <a:buFont typeface="Arial"/>
              <a:buChar char="•"/>
              <a:defRPr sz="2400" baseline="0"/>
            </a:lvl2pPr>
            <a:lvl3pPr marL="1143000" indent="-228600">
              <a:buFont typeface="Arial"/>
              <a:buChar char="•"/>
              <a:defRPr sz="1800"/>
            </a:lvl3pPr>
            <a:lvl4pPr marL="1600200" indent="-228600">
              <a:buFont typeface="Arial"/>
              <a:buChar char="•"/>
              <a:defRPr sz="1600"/>
            </a:lvl4pPr>
            <a:lvl5pPr marL="2057400" indent="-228600">
              <a:buFont typeface="Arial"/>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3200" b="1" baseline="0">
                <a:solidFill>
                  <a:srgbClr val="F79646"/>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2</a:t>
            </a:r>
          </a:p>
        </p:txBody>
      </p:sp>
      <p:sp>
        <p:nvSpPr>
          <p:cNvPr id="6" name="Content Placeholder 5"/>
          <p:cNvSpPr>
            <a:spLocks noGrp="1"/>
          </p:cNvSpPr>
          <p:nvPr>
            <p:ph sz="quarter" idx="4"/>
          </p:nvPr>
        </p:nvSpPr>
        <p:spPr>
          <a:xfrm>
            <a:off x="4645025" y="2174875"/>
            <a:ext cx="4041775" cy="3951288"/>
          </a:xfrm>
        </p:spPr>
        <p:txBody>
          <a:bodyPr/>
          <a:lstStyle>
            <a:lvl1pPr>
              <a:defRPr sz="3200" b="0" i="0">
                <a:solidFill>
                  <a:schemeClr val="tx1"/>
                </a:solidFill>
                <a:latin typeface="Arial Narrow"/>
                <a:cs typeface="Arial Narrow"/>
              </a:defRPr>
            </a:lvl1pPr>
            <a:lvl2pPr marL="285750" indent="-285750">
              <a:buFont typeface="Arial"/>
              <a:buChar char="•"/>
              <a:defRPr sz="2400"/>
            </a:lvl2pPr>
            <a:lvl3pPr marL="1143000" indent="-228600">
              <a:buFont typeface="Arial"/>
              <a:buChar char="•"/>
              <a:defRPr sz="1800"/>
            </a:lvl3pPr>
            <a:lvl4pPr marL="1600200" indent="-228600">
              <a:buFont typeface="Arial"/>
              <a:buChar char="•"/>
              <a:defRPr sz="1600"/>
            </a:lvl4pPr>
            <a:lvl5pPr marL="2057400" indent="-228600">
              <a:buFont typeface="Arial"/>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9" name="Slide Number Placeholder 8"/>
          <p:cNvSpPr>
            <a:spLocks noGrp="1"/>
          </p:cNvSpPr>
          <p:nvPr>
            <p:ph type="sldNum" sz="quarter" idx="12"/>
          </p:nvPr>
        </p:nvSpPr>
        <p:spPr>
          <a:xfrm>
            <a:off x="381000" y="6248400"/>
            <a:ext cx="2133600" cy="365125"/>
          </a:xfrm>
        </p:spPr>
        <p:txBody>
          <a:bodyPr/>
          <a:lstStyle>
            <a:lvl1pPr algn="l">
              <a:defRPr sz="1100"/>
            </a:lvl1pPr>
          </a:lstStyle>
          <a:p>
            <a:fld id="{EE2A51E3-7E3F-4EFA-9E98-4236DA68B2CE}" type="slidenum">
              <a:rPr lang="en-US" smtClean="0"/>
              <a:pPr/>
              <a:t>‹#›</a:t>
            </a:fld>
            <a:endParaRPr lang="en-US" dirty="0"/>
          </a:p>
        </p:txBody>
      </p:sp>
      <p:sp>
        <p:nvSpPr>
          <p:cNvPr id="10" name="Footer Placeholder 4"/>
          <p:cNvSpPr>
            <a:spLocks noGrp="1"/>
          </p:cNvSpPr>
          <p:nvPr>
            <p:ph type="ftr" sz="quarter" idx="1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a:t>UNITED STATES HOLOCAUST MEMORIAL MUSEUM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USHMM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3" name="Content Placeholder 2"/>
          <p:cNvSpPr>
            <a:spLocks noGrp="1"/>
          </p:cNvSpPr>
          <p:nvPr>
            <p:ph sz="half" idx="1" hasCustomPrompt="1"/>
          </p:nvPr>
        </p:nvSpPr>
        <p:spPr>
          <a:xfrm>
            <a:off x="457200" y="1600200"/>
            <a:ext cx="4038600" cy="838200"/>
          </a:xfrm>
        </p:spPr>
        <p:txBody>
          <a:bodyPr/>
          <a:lstStyle>
            <a:lvl1pPr marL="0" indent="0">
              <a:buFontTx/>
              <a:buNone/>
              <a:defRPr sz="2800" b="1">
                <a:latin typeface="Arial Narrow"/>
                <a:cs typeface="Arial Narrow"/>
              </a:defRPr>
            </a:lvl1pPr>
            <a:lvl2pPr marL="285750" indent="-28575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Column 1</a:t>
            </a:r>
          </a:p>
        </p:txBody>
      </p:sp>
      <p:sp>
        <p:nvSpPr>
          <p:cNvPr id="4" name="Content Placeholder 3"/>
          <p:cNvSpPr>
            <a:spLocks noGrp="1"/>
          </p:cNvSpPr>
          <p:nvPr>
            <p:ph sz="half" idx="2" hasCustomPrompt="1"/>
          </p:nvPr>
        </p:nvSpPr>
        <p:spPr>
          <a:xfrm>
            <a:off x="4648200" y="1600201"/>
            <a:ext cx="4038600" cy="838200"/>
          </a:xfrm>
        </p:spPr>
        <p:txBody>
          <a:bodyPr/>
          <a:lstStyle>
            <a:lvl1pPr>
              <a:defRPr sz="2800" baseline="0">
                <a:latin typeface="Arial Narrow"/>
                <a:cs typeface="Arial Narrow"/>
              </a:defRPr>
            </a:lvl1pPr>
            <a:lvl2pPr marL="285750" indent="-28575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Column 2</a:t>
            </a:r>
          </a:p>
        </p:txBody>
      </p:sp>
      <p:sp>
        <p:nvSpPr>
          <p:cNvPr id="7" name="Slide Number Placeholder 6"/>
          <p:cNvSpPr>
            <a:spLocks noGrp="1"/>
          </p:cNvSpPr>
          <p:nvPr>
            <p:ph type="sldNum" sz="quarter" idx="12"/>
          </p:nvPr>
        </p:nvSpPr>
        <p:spPr>
          <a:xfrm>
            <a:off x="381000" y="6248400"/>
            <a:ext cx="2133600" cy="365125"/>
          </a:xfrm>
        </p:spPr>
        <p:txBody>
          <a:bodyPr/>
          <a:lstStyle>
            <a:lvl1pPr>
              <a:defRPr sz="1100"/>
            </a:lvl1pPr>
          </a:lstStyle>
          <a:p>
            <a:fld id="{EE2A51E3-7E3F-4EFA-9E98-4236DA68B2CE}" type="slidenum">
              <a:rPr lang="en-US" smtClean="0"/>
              <a:pPr/>
              <a:t>‹#›</a:t>
            </a:fld>
            <a:endParaRPr lang="en-US" dirty="0"/>
          </a:p>
        </p:txBody>
      </p:sp>
      <p:sp>
        <p:nvSpPr>
          <p:cNvPr id="8"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a:t>UNITED STATES HOLOCAUST MEMORIAL MUSEUM</a:t>
            </a:r>
          </a:p>
        </p:txBody>
      </p:sp>
      <p:sp>
        <p:nvSpPr>
          <p:cNvPr id="5" name="TextBox 4"/>
          <p:cNvSpPr txBox="1"/>
          <p:nvPr userDrawn="1"/>
        </p:nvSpPr>
        <p:spPr>
          <a:xfrm>
            <a:off x="457200" y="2590800"/>
            <a:ext cx="4038600" cy="3200400"/>
          </a:xfrm>
          <a:prstGeom prst="rect">
            <a:avLst/>
          </a:prstGeom>
          <a:noFill/>
        </p:spPr>
        <p:txBody>
          <a:bodyPr wrap="square" rtlCol="0">
            <a:spAutoFit/>
          </a:bodyPr>
          <a:lstStyle/>
          <a:p>
            <a:endParaRPr lang="en-US" dirty="0"/>
          </a:p>
        </p:txBody>
      </p:sp>
      <p:sp>
        <p:nvSpPr>
          <p:cNvPr id="6" name="TextBox 5"/>
          <p:cNvSpPr txBox="1"/>
          <p:nvPr userDrawn="1"/>
        </p:nvSpPr>
        <p:spPr>
          <a:xfrm>
            <a:off x="4648200" y="2590800"/>
            <a:ext cx="4038600" cy="978932"/>
          </a:xfrm>
          <a:prstGeom prst="rect">
            <a:avLst/>
          </a:prstGeom>
          <a:noFill/>
        </p:spPr>
        <p:txBody>
          <a:bodyPr wrap="square" rtlCol="0">
            <a:spAutoFit/>
          </a:bodyPr>
          <a:lstStyle/>
          <a:p>
            <a:endParaRPr lang="en-US" dirty="0"/>
          </a:p>
        </p:txBody>
      </p:sp>
      <p:sp>
        <p:nvSpPr>
          <p:cNvPr id="9" name="TextBox 8"/>
          <p:cNvSpPr txBox="1"/>
          <p:nvPr userDrawn="1"/>
        </p:nvSpPr>
        <p:spPr>
          <a:xfrm>
            <a:off x="4800600" y="2743200"/>
            <a:ext cx="4038600" cy="978932"/>
          </a:xfrm>
          <a:prstGeom prst="rect">
            <a:avLst/>
          </a:prstGeom>
          <a:noFill/>
        </p:spPr>
        <p:txBody>
          <a:bodyPr wrap="square" rtlCol="0">
            <a:spAutoFit/>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SHMM Divider or Questions Page with Pictur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2700"/>
            <a:ext cx="9144000" cy="6845300"/>
          </a:xfrm>
        </p:spPr>
        <p:txBody>
          <a:bodyPr>
            <a:normAutofit/>
          </a:bodyPr>
          <a:lstStyle>
            <a:lvl1pPr marL="0" indent="0" algn="ctr">
              <a:buFontTx/>
              <a:buNone/>
              <a:defRPr sz="2000" baseline="0">
                <a:solidFill>
                  <a:schemeClr val="tx1"/>
                </a:solidFill>
              </a:defRPr>
            </a:lvl1pPr>
          </a:lstStyle>
          <a:p>
            <a:endParaRPr lang="en-US" dirty="0"/>
          </a:p>
          <a:p>
            <a:r>
              <a:rPr lang="en-US" dirty="0"/>
              <a:t>Use this for as a divider, quote, or question page </a:t>
            </a:r>
          </a:p>
          <a:p>
            <a:r>
              <a:rPr lang="en-US" dirty="0"/>
              <a:t>(insert large image here)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Autofit/>
          </a:bodyPr>
          <a:lstStyle/>
          <a:p>
            <a:r>
              <a:rPr lang="en-US" dirty="0"/>
              <a:t>Title</a:t>
            </a: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a:t>#’s and footer doesn’t show on presentation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a:t>UNITED STATES HOLOCAUST MEMORIAL MUSEUM</a:t>
            </a:r>
          </a:p>
        </p:txBody>
      </p:sp>
      <p:sp>
        <p:nvSpPr>
          <p:cNvPr id="6" name="Slide Number Placeholder 5"/>
          <p:cNvSpPr>
            <a:spLocks noGrp="1"/>
          </p:cNvSpPr>
          <p:nvPr>
            <p:ph type="sldNum" sz="quarter" idx="4"/>
          </p:nvPr>
        </p:nvSpPr>
        <p:spPr>
          <a:xfrm>
            <a:off x="381000" y="6264275"/>
            <a:ext cx="2133600" cy="365125"/>
          </a:xfrm>
          <a:prstGeom prst="rect">
            <a:avLst/>
          </a:prstGeom>
        </p:spPr>
        <p:txBody>
          <a:bodyPr vert="horz" lIns="91440" tIns="45720" rIns="91440" bIns="45720" rtlCol="0" anchor="ctr"/>
          <a:lstStyle>
            <a:lvl1pPr algn="l">
              <a:defRPr sz="1100" b="0">
                <a:solidFill>
                  <a:schemeClr val="tx1"/>
                </a:solidFill>
                <a:latin typeface="Arial Narrow" pitchFamily="34" charset="0"/>
              </a:defRPr>
            </a:lvl1pPr>
          </a:lstStyle>
          <a:p>
            <a:fld id="{EE2A51E3-7E3F-4EFA-9E98-4236DA68B2CE}" type="slidenum">
              <a:rPr lang="en-US" smtClean="0"/>
              <a:pPr/>
              <a:t>‹#›</a:t>
            </a:fld>
            <a:endParaRPr lang="en-US" dirty="0"/>
          </a:p>
        </p:txBody>
      </p:sp>
      <p:cxnSp>
        <p:nvCxnSpPr>
          <p:cNvPr id="7" name="Straight Connector 6"/>
          <p:cNvCxnSpPr/>
          <p:nvPr/>
        </p:nvCxnSpPr>
        <p:spPr>
          <a:xfrm>
            <a:off x="457200" y="6248400"/>
            <a:ext cx="8229600" cy="1588"/>
          </a:xfrm>
          <a:prstGeom prst="line">
            <a:avLst/>
          </a:prstGeom>
          <a:ln w="12700"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9" r:id="rId7"/>
    <p:sldLayoutId id="2147483668" r:id="rId8"/>
  </p:sldLayoutIdLst>
  <p:hf hdr="0" dt="0"/>
  <p:txStyles>
    <p:titleStyle>
      <a:lvl1pPr algn="l" defTabSz="914400" rtl="0" eaLnBrk="1" latinLnBrk="0" hangingPunct="1">
        <a:spcBef>
          <a:spcPct val="0"/>
        </a:spcBef>
        <a:buNone/>
        <a:defRPr sz="6000" b="1" kern="1200">
          <a:solidFill>
            <a:schemeClr val="tx1"/>
          </a:solidFill>
          <a:latin typeface="Arial Narrow" pitchFamily="34" charset="0"/>
          <a:ea typeface="+mj-ea"/>
          <a:cs typeface="+mj-cs"/>
        </a:defRPr>
      </a:lvl1pPr>
    </p:titleStyle>
    <p:bodyStyle>
      <a:lvl1pPr marL="0" indent="0" algn="l" defTabSz="914400" rtl="0" eaLnBrk="1" latinLnBrk="0" hangingPunct="1">
        <a:spcBef>
          <a:spcPct val="20000"/>
        </a:spcBef>
        <a:buSzPct val="90000"/>
        <a:buFontTx/>
        <a:buNone/>
        <a:defRPr sz="3200" b="1" kern="1200">
          <a:solidFill>
            <a:schemeClr val="tx1"/>
          </a:solidFill>
          <a:latin typeface="Arial Narrow"/>
          <a:ea typeface="+mn-ea"/>
          <a:cs typeface="Arial Narrow"/>
        </a:defRPr>
      </a:lvl1pPr>
      <a:lvl2pPr marL="742950" indent="-285750" algn="l" defTabSz="914400" rtl="0" eaLnBrk="1" latinLnBrk="0" hangingPunct="1">
        <a:spcBef>
          <a:spcPct val="20000"/>
        </a:spcBef>
        <a:buClr>
          <a:schemeClr val="accent6">
            <a:lumMod val="75000"/>
          </a:schemeClr>
        </a:buClr>
        <a:buFont typeface="Arial"/>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Clr>
          <a:schemeClr val="bg1">
            <a:lumMod val="65000"/>
            <a:lumOff val="35000"/>
          </a:schemeClr>
        </a:buClr>
        <a:buFont typeface="Arial"/>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Clr>
          <a:schemeClr val="accent6">
            <a:lumMod val="75000"/>
          </a:schemeClr>
        </a:buClr>
        <a:buFont typeface="Arial"/>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Autofit/>
          </a:bodyPr>
          <a:lstStyle/>
          <a:p>
            <a:r>
              <a:rPr lang="en-US" dirty="0"/>
              <a:t>Title (no footer)</a:t>
            </a: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hf hdr="0" dt="0"/>
  <p:txStyles>
    <p:titleStyle>
      <a:lvl1pPr algn="l" defTabSz="914400" rtl="0" eaLnBrk="1" latinLnBrk="0" hangingPunct="1">
        <a:spcBef>
          <a:spcPct val="0"/>
        </a:spcBef>
        <a:buNone/>
        <a:defRPr sz="6000" b="1" kern="1200" baseline="0">
          <a:solidFill>
            <a:schemeClr val="tx1"/>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ushmm.org/teach/fundamentals/guidelines-for-teaching-the-holocaus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shmm.org/m/video/Challenges-of-escape-newsreels.mp4"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shmm.org/m/pdfs/USHMM-Challenges-of-Escape-1938-1941.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EEAC0-D958-41C2-87D4-D785AC2181EB}"/>
              </a:ext>
            </a:extLst>
          </p:cNvPr>
          <p:cNvSpPr>
            <a:spLocks noGrp="1"/>
          </p:cNvSpPr>
          <p:nvPr>
            <p:ph type="title"/>
          </p:nvPr>
        </p:nvSpPr>
        <p:spPr/>
        <p:txBody>
          <a:bodyPr/>
          <a:lstStyle/>
          <a:p>
            <a:r>
              <a:rPr lang="en-US" sz="3600"/>
              <a:t>Klaus Langer’s Diary-- 19 </a:t>
            </a:r>
            <a:r>
              <a:rPr lang="en-US" sz="3600" dirty="0"/>
              <a:t>December 1938</a:t>
            </a:r>
          </a:p>
        </p:txBody>
      </p:sp>
      <p:pic>
        <p:nvPicPr>
          <p:cNvPr id="6" name="Content Placeholder 5">
            <a:extLst>
              <a:ext uri="{FF2B5EF4-FFF2-40B4-BE49-F238E27FC236}">
                <a16:creationId xmlns:a16="http://schemas.microsoft.com/office/drawing/2014/main" id="{EF5B3B88-C27F-49BF-A891-D34A6AD27D3C}"/>
              </a:ext>
            </a:extLst>
          </p:cNvPr>
          <p:cNvPicPr>
            <a:picLocks noGrp="1" noChangeAspect="1"/>
          </p:cNvPicPr>
          <p:nvPr>
            <p:ph idx="1"/>
          </p:nvPr>
        </p:nvPicPr>
        <p:blipFill>
          <a:blip r:embed="rId2"/>
          <a:stretch>
            <a:fillRect/>
          </a:stretch>
        </p:blipFill>
        <p:spPr>
          <a:xfrm>
            <a:off x="505047" y="1828800"/>
            <a:ext cx="3562598" cy="3657600"/>
          </a:xfrm>
          <a:prstGeom prst="rect">
            <a:avLst/>
          </a:prstGeom>
        </p:spPr>
      </p:pic>
      <p:sp>
        <p:nvSpPr>
          <p:cNvPr id="4" name="Slide Number Placeholder 3">
            <a:extLst>
              <a:ext uri="{FF2B5EF4-FFF2-40B4-BE49-F238E27FC236}">
                <a16:creationId xmlns:a16="http://schemas.microsoft.com/office/drawing/2014/main" id="{07FFBF72-4087-40FA-967B-576BAD63567D}"/>
              </a:ext>
            </a:extLst>
          </p:cNvPr>
          <p:cNvSpPr>
            <a:spLocks noGrp="1"/>
          </p:cNvSpPr>
          <p:nvPr>
            <p:ph type="sldNum" sz="quarter" idx="12"/>
          </p:nvPr>
        </p:nvSpPr>
        <p:spPr/>
        <p:txBody>
          <a:bodyPr/>
          <a:lstStyle/>
          <a:p>
            <a:fld id="{EE2A51E3-7E3F-4EFA-9E98-4236DA68B2CE}" type="slidenum">
              <a:rPr lang="en-US" smtClean="0"/>
              <a:pPr/>
              <a:t>10</a:t>
            </a:fld>
            <a:endParaRPr lang="en-US" dirty="0"/>
          </a:p>
        </p:txBody>
      </p:sp>
      <p:sp>
        <p:nvSpPr>
          <p:cNvPr id="5" name="Footer Placeholder 4">
            <a:extLst>
              <a:ext uri="{FF2B5EF4-FFF2-40B4-BE49-F238E27FC236}">
                <a16:creationId xmlns:a16="http://schemas.microsoft.com/office/drawing/2014/main" id="{481A59B5-3F58-4187-A476-4011867DF7E6}"/>
              </a:ext>
            </a:extLst>
          </p:cNvPr>
          <p:cNvSpPr>
            <a:spLocks noGrp="1"/>
          </p:cNvSpPr>
          <p:nvPr>
            <p:ph type="ftr" sz="quarter" idx="3"/>
          </p:nvPr>
        </p:nvSpPr>
        <p:spPr/>
        <p:txBody>
          <a:bodyPr/>
          <a:lstStyle/>
          <a:p>
            <a:r>
              <a:rPr lang="en-US"/>
              <a:t>UNITED STATES HOLOCAUST MEMORIAL MUSEUM</a:t>
            </a:r>
            <a:endParaRPr lang="en-US" dirty="0"/>
          </a:p>
        </p:txBody>
      </p:sp>
      <p:sp>
        <p:nvSpPr>
          <p:cNvPr id="7" name="TextBox 6">
            <a:extLst>
              <a:ext uri="{FF2B5EF4-FFF2-40B4-BE49-F238E27FC236}">
                <a16:creationId xmlns:a16="http://schemas.microsoft.com/office/drawing/2014/main" id="{6FC3E878-D42E-4CC3-84B5-C648F9A41C57}"/>
              </a:ext>
            </a:extLst>
          </p:cNvPr>
          <p:cNvSpPr txBox="1"/>
          <p:nvPr/>
        </p:nvSpPr>
        <p:spPr>
          <a:xfrm>
            <a:off x="4114800" y="1110248"/>
            <a:ext cx="4765849" cy="5262979"/>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Arial Narrow" panose="020B0606020202030204" pitchFamily="34" charset="0"/>
              </a:rPr>
              <a:t>Summarize the main points of the diary entry. </a:t>
            </a:r>
          </a:p>
          <a:p>
            <a:endParaRPr lang="en-US" sz="2400" b="1" dirty="0">
              <a:latin typeface="Arial Narrow" panose="020B0606020202030204" pitchFamily="34" charset="0"/>
            </a:endParaRPr>
          </a:p>
          <a:p>
            <a:pPr marL="285750" indent="-285750">
              <a:buFont typeface="Arial" panose="020B0604020202020204" pitchFamily="34" charset="0"/>
              <a:buChar char="•"/>
            </a:pPr>
            <a:r>
              <a:rPr lang="en-US" sz="2400" b="1" dirty="0">
                <a:latin typeface="Arial Narrow" panose="020B0606020202030204" pitchFamily="34" charset="0"/>
              </a:rPr>
              <a:t>What does it reveal about the different challenges facing Klaus’s family as they attempted to leave Germany? </a:t>
            </a:r>
          </a:p>
          <a:p>
            <a:endParaRPr lang="en-US" sz="2400" b="1" dirty="0">
              <a:latin typeface="Arial Narrow" panose="020B0606020202030204" pitchFamily="34" charset="0"/>
            </a:endParaRPr>
          </a:p>
          <a:p>
            <a:pPr marL="285750" indent="-285750">
              <a:buFont typeface="Arial" panose="020B0604020202020204" pitchFamily="34" charset="0"/>
              <a:buChar char="•"/>
            </a:pPr>
            <a:r>
              <a:rPr lang="en-US" sz="2400" b="1" dirty="0">
                <a:latin typeface="Arial Narrow" panose="020B0606020202030204" pitchFamily="34" charset="0"/>
              </a:rPr>
              <a:t>What can we learn about the emigration and immigration experience from his diary, and does it differ from what we learned from the historical documents we just examined?</a:t>
            </a:r>
          </a:p>
        </p:txBody>
      </p:sp>
    </p:spTree>
    <p:extLst>
      <p:ext uri="{BB962C8B-B14F-4D97-AF65-F5344CB8AC3E}">
        <p14:creationId xmlns:p14="http://schemas.microsoft.com/office/powerpoint/2010/main" val="238668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79F05BC-9FC2-4D0F-8356-DB84CDA71351}"/>
              </a:ext>
            </a:extLst>
          </p:cNvPr>
          <p:cNvSpPr>
            <a:spLocks noGrp="1"/>
          </p:cNvSpPr>
          <p:nvPr>
            <p:ph type="pic" sz="quarter" idx="13"/>
          </p:nvPr>
        </p:nvSpPr>
        <p:spPr>
          <a:xfrm>
            <a:off x="-76200" y="26147"/>
            <a:ext cx="9144000" cy="6845300"/>
          </a:xfrm>
        </p:spPr>
      </p:sp>
      <p:sp>
        <p:nvSpPr>
          <p:cNvPr id="4" name="TextBox 3">
            <a:extLst>
              <a:ext uri="{FF2B5EF4-FFF2-40B4-BE49-F238E27FC236}">
                <a16:creationId xmlns:a16="http://schemas.microsoft.com/office/drawing/2014/main" id="{CAB284EB-30C3-429E-A3AA-DE711AA831CF}"/>
              </a:ext>
            </a:extLst>
          </p:cNvPr>
          <p:cNvSpPr txBox="1"/>
          <p:nvPr/>
        </p:nvSpPr>
        <p:spPr>
          <a:xfrm>
            <a:off x="381000" y="639978"/>
            <a:ext cx="8305800" cy="5632311"/>
          </a:xfrm>
          <a:prstGeom prst="rect">
            <a:avLst/>
          </a:prstGeom>
          <a:noFill/>
        </p:spPr>
        <p:txBody>
          <a:bodyPr wrap="square">
            <a:spAutoFit/>
          </a:bodyPr>
          <a:lstStyle/>
          <a:p>
            <a:r>
              <a:rPr lang="en-US" sz="2400" b="1" dirty="0">
                <a:latin typeface="Arial Narrow" panose="020B0606020202030204" pitchFamily="34" charset="0"/>
              </a:rPr>
              <a:t>Based on Klaus Langer’s diary, your notes from both of the films, and historical documents in the PDFs, evaluate the challenges faced by Jews attempting to flee the German Reich and immigrate to the United States. Providing evidence from primary sources (government documents and Klaus Langer’s diary) and secondary sources (</a:t>
            </a:r>
            <a:r>
              <a:rPr lang="en-US" sz="2400" b="1" dirty="0" err="1">
                <a:latin typeface="Arial Narrow" panose="020B0606020202030204" pitchFamily="34" charset="0"/>
              </a:rPr>
              <a:t>encyclopdia</a:t>
            </a:r>
            <a:r>
              <a:rPr lang="en-US" sz="2400" b="1" dirty="0">
                <a:latin typeface="Arial Narrow" panose="020B0606020202030204" pitchFamily="34" charset="0"/>
              </a:rPr>
              <a:t> articles, </a:t>
            </a:r>
            <a:r>
              <a:rPr lang="en-US" sz="2400" b="1" i="1" dirty="0">
                <a:latin typeface="Arial Narrow" panose="020B0606020202030204" pitchFamily="34" charset="0"/>
              </a:rPr>
              <a:t>The Path to Nazi Genocide</a:t>
            </a:r>
            <a:r>
              <a:rPr lang="en-US" sz="2400" b="1" dirty="0">
                <a:latin typeface="Arial Narrow" panose="020B0606020202030204" pitchFamily="34" charset="0"/>
              </a:rPr>
              <a:t>, and newsreel film), answer the following questions: </a:t>
            </a:r>
          </a:p>
          <a:p>
            <a:endParaRPr lang="en-US" sz="2400" b="1" dirty="0">
              <a:latin typeface="Arial Narrow" panose="020B0606020202030204" pitchFamily="34" charset="0"/>
            </a:endParaRPr>
          </a:p>
          <a:p>
            <a:pPr marL="285750" indent="-285750">
              <a:buFont typeface="Wingdings" panose="05000000000000000000" pitchFamily="2" charset="2"/>
              <a:buChar char="§"/>
            </a:pPr>
            <a:r>
              <a:rPr lang="en-US" sz="2400" b="1" i="1" dirty="0">
                <a:latin typeface="Arial Narrow" panose="020B0606020202030204" pitchFamily="34" charset="0"/>
              </a:rPr>
              <a:t>How did anti-Jewish policies, laws, and actions influence Jewish emigration from Germany? </a:t>
            </a:r>
          </a:p>
          <a:p>
            <a:pPr marL="285750" indent="-285750">
              <a:buFont typeface="Wingdings" panose="05000000000000000000" pitchFamily="2" charset="2"/>
              <a:buChar char="§"/>
            </a:pPr>
            <a:r>
              <a:rPr lang="en-US" sz="2400" b="1" i="1" dirty="0">
                <a:latin typeface="Arial Narrow" panose="020B0606020202030204" pitchFamily="34" charset="0"/>
              </a:rPr>
              <a:t>How did American domestic concerns influence the ability of Jews to immigrate to the United States? </a:t>
            </a:r>
          </a:p>
          <a:p>
            <a:pPr marL="285750" indent="-285750">
              <a:buFont typeface="Wingdings" panose="05000000000000000000" pitchFamily="2" charset="2"/>
              <a:buChar char="§"/>
            </a:pPr>
            <a:r>
              <a:rPr lang="en-US" sz="2400" b="1" i="1" dirty="0">
                <a:latin typeface="Arial Narrow" panose="020B0606020202030204" pitchFamily="34" charset="0"/>
              </a:rPr>
              <a:t>Consider the impact of government policies, public opinion, and global events in the 1920s and 1930s when formulating your response.</a:t>
            </a:r>
          </a:p>
        </p:txBody>
      </p:sp>
    </p:spTree>
    <p:extLst>
      <p:ext uri="{BB962C8B-B14F-4D97-AF65-F5344CB8AC3E}">
        <p14:creationId xmlns:p14="http://schemas.microsoft.com/office/powerpoint/2010/main" val="167464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8E20-D6B1-46A0-BFA3-DA2A7C4937E6}"/>
              </a:ext>
            </a:extLst>
          </p:cNvPr>
          <p:cNvSpPr>
            <a:spLocks noGrp="1"/>
          </p:cNvSpPr>
          <p:nvPr>
            <p:ph type="title"/>
          </p:nvPr>
        </p:nvSpPr>
        <p:spPr/>
        <p:txBody>
          <a:bodyPr/>
          <a:lstStyle/>
          <a:p>
            <a:r>
              <a:rPr lang="en-US" sz="3600" dirty="0"/>
              <a:t>The Diary and Art of Elizabeth Kaufmann</a:t>
            </a:r>
          </a:p>
        </p:txBody>
      </p:sp>
      <p:pic>
        <p:nvPicPr>
          <p:cNvPr id="6" name="Content Placeholder 5">
            <a:extLst>
              <a:ext uri="{FF2B5EF4-FFF2-40B4-BE49-F238E27FC236}">
                <a16:creationId xmlns:a16="http://schemas.microsoft.com/office/drawing/2014/main" id="{2715C419-42E8-4437-80C4-D612AF187B33}"/>
              </a:ext>
            </a:extLst>
          </p:cNvPr>
          <p:cNvPicPr>
            <a:picLocks noGrp="1" noChangeAspect="1"/>
          </p:cNvPicPr>
          <p:nvPr>
            <p:ph idx="1"/>
          </p:nvPr>
        </p:nvPicPr>
        <p:blipFill>
          <a:blip r:embed="rId2"/>
          <a:stretch>
            <a:fillRect/>
          </a:stretch>
        </p:blipFill>
        <p:spPr>
          <a:xfrm>
            <a:off x="1656291" y="1600200"/>
            <a:ext cx="5831417" cy="4373563"/>
          </a:xfrm>
          <a:prstGeom prst="rect">
            <a:avLst/>
          </a:prstGeom>
        </p:spPr>
      </p:pic>
      <p:sp>
        <p:nvSpPr>
          <p:cNvPr id="4" name="Slide Number Placeholder 3">
            <a:extLst>
              <a:ext uri="{FF2B5EF4-FFF2-40B4-BE49-F238E27FC236}">
                <a16:creationId xmlns:a16="http://schemas.microsoft.com/office/drawing/2014/main" id="{F4890B44-2D7A-4C9D-878F-1329A18C0FD5}"/>
              </a:ext>
            </a:extLst>
          </p:cNvPr>
          <p:cNvSpPr>
            <a:spLocks noGrp="1"/>
          </p:cNvSpPr>
          <p:nvPr>
            <p:ph type="sldNum" sz="quarter" idx="12"/>
          </p:nvPr>
        </p:nvSpPr>
        <p:spPr/>
        <p:txBody>
          <a:bodyPr/>
          <a:lstStyle/>
          <a:p>
            <a:fld id="{EE2A51E3-7E3F-4EFA-9E98-4236DA68B2CE}" type="slidenum">
              <a:rPr lang="en-US" smtClean="0"/>
              <a:pPr/>
              <a:t>12</a:t>
            </a:fld>
            <a:endParaRPr lang="en-US" dirty="0"/>
          </a:p>
        </p:txBody>
      </p:sp>
      <p:sp>
        <p:nvSpPr>
          <p:cNvPr id="5" name="Footer Placeholder 4">
            <a:extLst>
              <a:ext uri="{FF2B5EF4-FFF2-40B4-BE49-F238E27FC236}">
                <a16:creationId xmlns:a16="http://schemas.microsoft.com/office/drawing/2014/main" id="{9524C68D-3452-4D17-99B0-77186F50DBFC}"/>
              </a:ext>
            </a:extLst>
          </p:cNvPr>
          <p:cNvSpPr>
            <a:spLocks noGrp="1"/>
          </p:cNvSpPr>
          <p:nvPr>
            <p:ph type="ftr" sz="quarter" idx="3"/>
          </p:nvPr>
        </p:nvSpPr>
        <p:spPr/>
        <p:txBody>
          <a:bodyPr/>
          <a:lstStyle/>
          <a:p>
            <a:r>
              <a:rPr lang="en-US"/>
              <a:t>UNITED STATES HOLOCAUST MEMORIAL MUSEUM</a:t>
            </a:r>
            <a:endParaRPr lang="en-US" dirty="0"/>
          </a:p>
        </p:txBody>
      </p:sp>
    </p:spTree>
    <p:extLst>
      <p:ext uri="{BB962C8B-B14F-4D97-AF65-F5344CB8AC3E}">
        <p14:creationId xmlns:p14="http://schemas.microsoft.com/office/powerpoint/2010/main" val="3194162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4A62D-C7B3-4B3D-8DF7-2B7F15DAFF16}"/>
              </a:ext>
            </a:extLst>
          </p:cNvPr>
          <p:cNvSpPr>
            <a:spLocks noGrp="1"/>
          </p:cNvSpPr>
          <p:nvPr>
            <p:ph type="title"/>
          </p:nvPr>
        </p:nvSpPr>
        <p:spPr/>
        <p:txBody>
          <a:bodyPr/>
          <a:lstStyle/>
          <a:p>
            <a:r>
              <a:rPr lang="en-US" dirty="0"/>
              <a:t>Providing Context</a:t>
            </a:r>
          </a:p>
        </p:txBody>
      </p:sp>
      <p:sp>
        <p:nvSpPr>
          <p:cNvPr id="3" name="Content Placeholder 2">
            <a:extLst>
              <a:ext uri="{FF2B5EF4-FFF2-40B4-BE49-F238E27FC236}">
                <a16:creationId xmlns:a16="http://schemas.microsoft.com/office/drawing/2014/main" id="{D222F0C6-5EB4-4C0F-926F-3D3C98214FBC}"/>
              </a:ext>
            </a:extLst>
          </p:cNvPr>
          <p:cNvSpPr>
            <a:spLocks noGrp="1"/>
          </p:cNvSpPr>
          <p:nvPr>
            <p:ph idx="1"/>
          </p:nvPr>
        </p:nvSpPr>
        <p:spPr/>
        <p:txBody>
          <a:bodyPr/>
          <a:lstStyle/>
          <a:p>
            <a:pPr marL="457200" indent="-457200">
              <a:buFont typeface="Arial" panose="020B0604020202020204" pitchFamily="34" charset="0"/>
              <a:buChar char="•"/>
            </a:pPr>
            <a:r>
              <a:rPr lang="en-US" dirty="0"/>
              <a:t>Annexation (Anschluss) of Austria by Germany</a:t>
            </a:r>
          </a:p>
          <a:p>
            <a:pPr marL="457200" indent="-457200">
              <a:buFont typeface="Arial" panose="020B0604020202020204" pitchFamily="34" charset="0"/>
              <a:buChar char="•"/>
            </a:pPr>
            <a:r>
              <a:rPr lang="en-US" dirty="0"/>
              <a:t>History of France (invasion of France by Germany)</a:t>
            </a:r>
          </a:p>
          <a:p>
            <a:pPr marL="457200" indent="-457200">
              <a:buFont typeface="Arial" panose="020B0604020202020204" pitchFamily="34" charset="0"/>
              <a:buChar char="•"/>
            </a:pPr>
            <a:r>
              <a:rPr lang="en-US" dirty="0"/>
              <a:t>Children’s Diaries of the Holocaust </a:t>
            </a:r>
          </a:p>
          <a:p>
            <a:pPr marL="457200" indent="-457200">
              <a:buFont typeface="Arial" panose="020B0604020202020204" pitchFamily="34" charset="0"/>
              <a:buChar char="•"/>
            </a:pPr>
            <a:r>
              <a:rPr lang="en-US" dirty="0"/>
              <a:t>Using Oral Testimonies</a:t>
            </a:r>
          </a:p>
        </p:txBody>
      </p:sp>
      <p:sp>
        <p:nvSpPr>
          <p:cNvPr id="4" name="Slide Number Placeholder 3">
            <a:extLst>
              <a:ext uri="{FF2B5EF4-FFF2-40B4-BE49-F238E27FC236}">
                <a16:creationId xmlns:a16="http://schemas.microsoft.com/office/drawing/2014/main" id="{085D45E8-2C8B-47EF-B09F-3E1B1AE8C560}"/>
              </a:ext>
            </a:extLst>
          </p:cNvPr>
          <p:cNvSpPr>
            <a:spLocks noGrp="1"/>
          </p:cNvSpPr>
          <p:nvPr>
            <p:ph type="sldNum" sz="quarter" idx="12"/>
          </p:nvPr>
        </p:nvSpPr>
        <p:spPr/>
        <p:txBody>
          <a:bodyPr/>
          <a:lstStyle/>
          <a:p>
            <a:fld id="{EE2A51E3-7E3F-4EFA-9E98-4236DA68B2CE}" type="slidenum">
              <a:rPr lang="en-US" smtClean="0"/>
              <a:pPr/>
              <a:t>13</a:t>
            </a:fld>
            <a:endParaRPr lang="en-US" dirty="0"/>
          </a:p>
        </p:txBody>
      </p:sp>
      <p:sp>
        <p:nvSpPr>
          <p:cNvPr id="5" name="Footer Placeholder 4">
            <a:extLst>
              <a:ext uri="{FF2B5EF4-FFF2-40B4-BE49-F238E27FC236}">
                <a16:creationId xmlns:a16="http://schemas.microsoft.com/office/drawing/2014/main" id="{1EBE92F9-96B6-440F-93DB-A7A59681A5A6}"/>
              </a:ext>
            </a:extLst>
          </p:cNvPr>
          <p:cNvSpPr>
            <a:spLocks noGrp="1"/>
          </p:cNvSpPr>
          <p:nvPr>
            <p:ph type="ftr" sz="quarter" idx="3"/>
          </p:nvPr>
        </p:nvSpPr>
        <p:spPr/>
        <p:txBody>
          <a:bodyPr/>
          <a:lstStyle/>
          <a:p>
            <a:r>
              <a:rPr lang="en-US"/>
              <a:t>UNITED STATES HOLOCAUST MEMORIAL MUSEUM</a:t>
            </a:r>
            <a:endParaRPr lang="en-US" dirty="0"/>
          </a:p>
        </p:txBody>
      </p:sp>
    </p:spTree>
    <p:extLst>
      <p:ext uri="{BB962C8B-B14F-4D97-AF65-F5344CB8AC3E}">
        <p14:creationId xmlns:p14="http://schemas.microsoft.com/office/powerpoint/2010/main" val="33176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08DC-0E74-48F3-9D74-6A39FAB61D44}"/>
              </a:ext>
            </a:extLst>
          </p:cNvPr>
          <p:cNvSpPr>
            <a:spLocks noGrp="1"/>
          </p:cNvSpPr>
          <p:nvPr>
            <p:ph type="title"/>
          </p:nvPr>
        </p:nvSpPr>
        <p:spPr/>
        <p:txBody>
          <a:bodyPr/>
          <a:lstStyle/>
          <a:p>
            <a:r>
              <a:rPr lang="en-US" dirty="0"/>
              <a:t>Elizabeth Kaufmann</a:t>
            </a:r>
          </a:p>
        </p:txBody>
      </p:sp>
      <p:pic>
        <p:nvPicPr>
          <p:cNvPr id="6" name="Content Placeholder 5">
            <a:extLst>
              <a:ext uri="{FF2B5EF4-FFF2-40B4-BE49-F238E27FC236}">
                <a16:creationId xmlns:a16="http://schemas.microsoft.com/office/drawing/2014/main" id="{4F988C0D-7B69-4F1C-BA39-834081A9983D}"/>
              </a:ext>
            </a:extLst>
          </p:cNvPr>
          <p:cNvPicPr>
            <a:picLocks noGrp="1" noChangeAspect="1"/>
          </p:cNvPicPr>
          <p:nvPr>
            <p:ph idx="1"/>
          </p:nvPr>
        </p:nvPicPr>
        <p:blipFill>
          <a:blip r:embed="rId2"/>
          <a:stretch>
            <a:fillRect/>
          </a:stretch>
        </p:blipFill>
        <p:spPr>
          <a:xfrm>
            <a:off x="1656291" y="1600200"/>
            <a:ext cx="5831417" cy="4373563"/>
          </a:xfrm>
          <a:prstGeom prst="rect">
            <a:avLst/>
          </a:prstGeom>
        </p:spPr>
      </p:pic>
      <p:sp>
        <p:nvSpPr>
          <p:cNvPr id="4" name="Slide Number Placeholder 3">
            <a:extLst>
              <a:ext uri="{FF2B5EF4-FFF2-40B4-BE49-F238E27FC236}">
                <a16:creationId xmlns:a16="http://schemas.microsoft.com/office/drawing/2014/main" id="{60C1B0B7-B888-492A-BFBA-47A2DC976BA0}"/>
              </a:ext>
            </a:extLst>
          </p:cNvPr>
          <p:cNvSpPr>
            <a:spLocks noGrp="1"/>
          </p:cNvSpPr>
          <p:nvPr>
            <p:ph type="sldNum" sz="quarter" idx="12"/>
          </p:nvPr>
        </p:nvSpPr>
        <p:spPr/>
        <p:txBody>
          <a:bodyPr/>
          <a:lstStyle/>
          <a:p>
            <a:fld id="{EE2A51E3-7E3F-4EFA-9E98-4236DA68B2CE}" type="slidenum">
              <a:rPr lang="en-US" smtClean="0"/>
              <a:pPr/>
              <a:t>14</a:t>
            </a:fld>
            <a:endParaRPr lang="en-US" dirty="0"/>
          </a:p>
        </p:txBody>
      </p:sp>
      <p:sp>
        <p:nvSpPr>
          <p:cNvPr id="5" name="Footer Placeholder 4">
            <a:extLst>
              <a:ext uri="{FF2B5EF4-FFF2-40B4-BE49-F238E27FC236}">
                <a16:creationId xmlns:a16="http://schemas.microsoft.com/office/drawing/2014/main" id="{D0C27C31-8E9D-4229-BA7B-863ED3565D82}"/>
              </a:ext>
            </a:extLst>
          </p:cNvPr>
          <p:cNvSpPr>
            <a:spLocks noGrp="1"/>
          </p:cNvSpPr>
          <p:nvPr>
            <p:ph type="ftr" sz="quarter" idx="3"/>
          </p:nvPr>
        </p:nvSpPr>
        <p:spPr/>
        <p:txBody>
          <a:bodyPr/>
          <a:lstStyle/>
          <a:p>
            <a:r>
              <a:rPr lang="en-US"/>
              <a:t>UNITED STATES HOLOCAUST MEMORIAL MUSEUM</a:t>
            </a:r>
            <a:endParaRPr lang="en-US" dirty="0"/>
          </a:p>
        </p:txBody>
      </p:sp>
    </p:spTree>
    <p:extLst>
      <p:ext uri="{BB962C8B-B14F-4D97-AF65-F5344CB8AC3E}">
        <p14:creationId xmlns:p14="http://schemas.microsoft.com/office/powerpoint/2010/main" val="1055858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N03567.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458" r="34693" b="7233"/>
          <a:stretch/>
        </p:blipFill>
        <p:spPr>
          <a:xfrm>
            <a:off x="457199" y="1625600"/>
            <a:ext cx="3912871" cy="4013200"/>
          </a:xfrm>
        </p:spPr>
      </p:pic>
      <p:sp>
        <p:nvSpPr>
          <p:cNvPr id="4" name="Content Placeholder 3"/>
          <p:cNvSpPr>
            <a:spLocks noGrp="1"/>
          </p:cNvSpPr>
          <p:nvPr>
            <p:ph sz="half" idx="2"/>
          </p:nvPr>
        </p:nvSpPr>
        <p:spPr>
          <a:xfrm>
            <a:off x="4648200" y="1600200"/>
            <a:ext cx="4267200" cy="4114799"/>
          </a:xfrm>
        </p:spPr>
        <p:txBody>
          <a:bodyPr>
            <a:normAutofit/>
          </a:bodyPr>
          <a:lstStyle/>
          <a:p>
            <a:r>
              <a:rPr lang="en-US" dirty="0"/>
              <a:t>Contact: </a:t>
            </a:r>
          </a:p>
          <a:p>
            <a:endParaRPr lang="en-US" dirty="0"/>
          </a:p>
          <a:p>
            <a:endParaRPr lang="en-US" dirty="0"/>
          </a:p>
          <a:p>
            <a:r>
              <a:rPr lang="en-US" sz="3200" dirty="0"/>
              <a:t>Christina E. </a:t>
            </a:r>
            <a:r>
              <a:rPr lang="en-US" sz="3200" dirty="0" err="1"/>
              <a:t>Chavarría</a:t>
            </a:r>
            <a:endParaRPr lang="en-US" sz="3200" dirty="0"/>
          </a:p>
          <a:p>
            <a:r>
              <a:rPr lang="en-US" sz="3200" dirty="0"/>
              <a:t>CChavarria@ushmm.org</a:t>
            </a:r>
          </a:p>
        </p:txBody>
      </p:sp>
      <p:sp>
        <p:nvSpPr>
          <p:cNvPr id="5" name="Slide Number Placeholder 4"/>
          <p:cNvSpPr>
            <a:spLocks noGrp="1"/>
          </p:cNvSpPr>
          <p:nvPr>
            <p:ph type="sldNum" sz="quarter" idx="12"/>
          </p:nvPr>
        </p:nvSpPr>
        <p:spPr/>
        <p:txBody>
          <a:bodyPr/>
          <a:lstStyle/>
          <a:p>
            <a:fld id="{EE2A51E3-7E3F-4EFA-9E98-4236DA68B2CE}" type="slidenum">
              <a:rPr lang="en-US" smtClean="0"/>
              <a:pPr/>
              <a:t>15</a:t>
            </a:fld>
            <a:endParaRPr lang="en-US" dirty="0"/>
          </a:p>
        </p:txBody>
      </p:sp>
      <p:sp>
        <p:nvSpPr>
          <p:cNvPr id="6" name="Footer Placeholder 5"/>
          <p:cNvSpPr>
            <a:spLocks noGrp="1"/>
          </p:cNvSpPr>
          <p:nvPr>
            <p:ph type="ftr" sz="quarter" idx="3"/>
          </p:nvPr>
        </p:nvSpPr>
        <p:spPr/>
        <p:txBody>
          <a:bodyPr/>
          <a:lstStyle/>
          <a:p>
            <a:r>
              <a:rPr lang="en-US"/>
              <a:t>UNITED STATES HOLOCAUST MEMORIAL MUSEUM</a:t>
            </a:r>
            <a:endParaRPr lang="en-US" dirty="0"/>
          </a:p>
        </p:txBody>
      </p:sp>
    </p:spTree>
    <p:extLst>
      <p:ext uri="{BB962C8B-B14F-4D97-AF65-F5344CB8AC3E}">
        <p14:creationId xmlns:p14="http://schemas.microsoft.com/office/powerpoint/2010/main" val="12480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1C447-7467-4C7E-B001-407C6F2A9A98}"/>
              </a:ext>
            </a:extLst>
          </p:cNvPr>
          <p:cNvSpPr>
            <a:spLocks noGrp="1"/>
          </p:cNvSpPr>
          <p:nvPr>
            <p:ph type="ctrTitle"/>
          </p:nvPr>
        </p:nvSpPr>
        <p:spPr>
          <a:xfrm>
            <a:off x="470452" y="212035"/>
            <a:ext cx="8229600" cy="1905000"/>
          </a:xfrm>
        </p:spPr>
        <p:txBody>
          <a:bodyPr/>
          <a:lstStyle/>
          <a:p>
            <a:r>
              <a:rPr lang="en-US" sz="4800" dirty="0"/>
              <a:t>Rationale for Teaching about the</a:t>
            </a:r>
            <a:br>
              <a:rPr lang="en-US" sz="4800" dirty="0"/>
            </a:br>
            <a:r>
              <a:rPr lang="en-US" sz="4800" dirty="0"/>
              <a:t>Holocaust</a:t>
            </a:r>
          </a:p>
        </p:txBody>
      </p:sp>
      <p:sp>
        <p:nvSpPr>
          <p:cNvPr id="4" name="Slide Number Placeholder 3">
            <a:extLst>
              <a:ext uri="{FF2B5EF4-FFF2-40B4-BE49-F238E27FC236}">
                <a16:creationId xmlns:a16="http://schemas.microsoft.com/office/drawing/2014/main" id="{377F5A1D-B7CC-4823-822A-99E6E9443E36}"/>
              </a:ext>
            </a:extLst>
          </p:cNvPr>
          <p:cNvSpPr>
            <a:spLocks noGrp="1"/>
          </p:cNvSpPr>
          <p:nvPr>
            <p:ph type="sldNum" sz="quarter" idx="12"/>
          </p:nvPr>
        </p:nvSpPr>
        <p:spPr/>
        <p:txBody>
          <a:bodyPr/>
          <a:lstStyle/>
          <a:p>
            <a:fld id="{EE2A51E3-7E3F-4EFA-9E98-4236DA68B2CE}" type="slidenum">
              <a:rPr lang="en-US" smtClean="0"/>
              <a:pPr/>
              <a:t>2</a:t>
            </a:fld>
            <a:endParaRPr lang="en-US" dirty="0"/>
          </a:p>
        </p:txBody>
      </p:sp>
      <p:sp>
        <p:nvSpPr>
          <p:cNvPr id="5" name="Footer Placeholder 4">
            <a:extLst>
              <a:ext uri="{FF2B5EF4-FFF2-40B4-BE49-F238E27FC236}">
                <a16:creationId xmlns:a16="http://schemas.microsoft.com/office/drawing/2014/main" id="{58284C14-4E0E-474C-AE59-211086DFA6E6}"/>
              </a:ext>
            </a:extLst>
          </p:cNvPr>
          <p:cNvSpPr>
            <a:spLocks noGrp="1"/>
          </p:cNvSpPr>
          <p:nvPr>
            <p:ph type="ftr" sz="quarter" idx="3"/>
          </p:nvPr>
        </p:nvSpPr>
        <p:spPr/>
        <p:txBody>
          <a:bodyPr/>
          <a:lstStyle/>
          <a:p>
            <a:r>
              <a:rPr lang="en-US"/>
              <a:t>UNITED STATES HOLOCAUST MEMORIAL MUSEUM</a:t>
            </a:r>
            <a:endParaRPr lang="en-US" dirty="0"/>
          </a:p>
        </p:txBody>
      </p:sp>
      <p:sp>
        <p:nvSpPr>
          <p:cNvPr id="7" name="TextBox 6">
            <a:extLst>
              <a:ext uri="{FF2B5EF4-FFF2-40B4-BE49-F238E27FC236}">
                <a16:creationId xmlns:a16="http://schemas.microsoft.com/office/drawing/2014/main" id="{61741ABA-3DC1-431E-A70F-80EE3BECD6F5}"/>
              </a:ext>
            </a:extLst>
          </p:cNvPr>
          <p:cNvSpPr txBox="1"/>
          <p:nvPr/>
        </p:nvSpPr>
        <p:spPr>
          <a:xfrm>
            <a:off x="647700" y="2667161"/>
            <a:ext cx="7848600" cy="3046988"/>
          </a:xfrm>
          <a:prstGeom prst="rect">
            <a:avLst/>
          </a:prstGeom>
          <a:noFill/>
        </p:spPr>
        <p:txBody>
          <a:bodyPr wrap="square">
            <a:spAutoFit/>
          </a:bodyPr>
          <a:lstStyle/>
          <a:p>
            <a:r>
              <a:rPr lang="en-US" sz="3200" b="1" i="1" u="sng" dirty="0">
                <a:latin typeface="Arial Narrow" panose="020B0606020202030204" pitchFamily="34" charset="0"/>
              </a:rPr>
              <a:t>Why</a:t>
            </a:r>
            <a:r>
              <a:rPr lang="en-US" sz="3200" b="1" i="1" dirty="0">
                <a:latin typeface="Arial Narrow" panose="020B0606020202030204" pitchFamily="34" charset="0"/>
              </a:rPr>
              <a:t>, </a:t>
            </a:r>
            <a:r>
              <a:rPr lang="en-US" sz="3200" b="1" i="1" u="sng" dirty="0">
                <a:latin typeface="Arial Narrow" panose="020B0606020202030204" pitchFamily="34" charset="0"/>
              </a:rPr>
              <a:t>how</a:t>
            </a:r>
            <a:r>
              <a:rPr lang="en-US" sz="3200" b="1" i="1" dirty="0">
                <a:latin typeface="Arial Narrow" panose="020B0606020202030204" pitchFamily="34" charset="0"/>
              </a:rPr>
              <a:t>, and with </a:t>
            </a:r>
            <a:r>
              <a:rPr lang="en-US" sz="3200" b="1" i="1" u="sng" dirty="0">
                <a:latin typeface="Arial Narrow" panose="020B0606020202030204" pitchFamily="34" charset="0"/>
              </a:rPr>
              <a:t>which materials </a:t>
            </a:r>
            <a:r>
              <a:rPr lang="en-US" sz="3200" b="1" i="1" dirty="0">
                <a:latin typeface="Arial Narrow" panose="020B0606020202030204" pitchFamily="34" charset="0"/>
              </a:rPr>
              <a:t>should </a:t>
            </a:r>
            <a:r>
              <a:rPr lang="en-US" sz="3200" b="1" i="1" u="sng" dirty="0">
                <a:latin typeface="Arial Narrow" panose="020B0606020202030204" pitchFamily="34" charset="0"/>
              </a:rPr>
              <a:t>your students</a:t>
            </a:r>
            <a:r>
              <a:rPr lang="en-US" sz="3200" b="1" i="1" dirty="0">
                <a:latin typeface="Arial Narrow" panose="020B0606020202030204" pitchFamily="34" charset="0"/>
              </a:rPr>
              <a:t> learn about the Holocaust &amp; genocide </a:t>
            </a:r>
            <a:r>
              <a:rPr lang="en-US" sz="3200" b="1" i="1" u="sng" dirty="0">
                <a:latin typeface="Arial Narrow" panose="020B0606020202030204" pitchFamily="34" charset="0"/>
              </a:rPr>
              <a:t>at this time</a:t>
            </a:r>
            <a:r>
              <a:rPr lang="en-US" sz="3200" b="1" i="1" dirty="0">
                <a:latin typeface="Arial Narrow" panose="020B0606020202030204" pitchFamily="34" charset="0"/>
              </a:rPr>
              <a:t>?</a:t>
            </a:r>
          </a:p>
          <a:p>
            <a:endParaRPr lang="en-US" sz="3200" b="1" i="1" dirty="0">
              <a:latin typeface="Arial Narrow" panose="020B0606020202030204" pitchFamily="34" charset="0"/>
            </a:endParaRPr>
          </a:p>
          <a:p>
            <a:r>
              <a:rPr lang="en-US" sz="3200" b="1" i="1" dirty="0">
                <a:latin typeface="Arial Narrow" panose="020B0606020202030204" pitchFamily="34" charset="0"/>
              </a:rPr>
              <a:t>How does teaching about rescue support your rationale?</a:t>
            </a:r>
          </a:p>
        </p:txBody>
      </p:sp>
    </p:spTree>
    <p:extLst>
      <p:ext uri="{BB962C8B-B14F-4D97-AF65-F5344CB8AC3E}">
        <p14:creationId xmlns:p14="http://schemas.microsoft.com/office/powerpoint/2010/main" val="18531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89FED5C-4E46-491A-B719-86080C21BFF6}"/>
              </a:ext>
            </a:extLst>
          </p:cNvPr>
          <p:cNvSpPr>
            <a:spLocks noGrp="1"/>
          </p:cNvSpPr>
          <p:nvPr>
            <p:ph type="pic" sz="quarter" idx="13"/>
          </p:nvPr>
        </p:nvSpPr>
        <p:spPr>
          <a:xfrm>
            <a:off x="35442" y="12700"/>
            <a:ext cx="9144000" cy="6845300"/>
          </a:xfrm>
        </p:spPr>
      </p:sp>
      <p:sp>
        <p:nvSpPr>
          <p:cNvPr id="4" name="TextBox 3">
            <a:extLst>
              <a:ext uri="{FF2B5EF4-FFF2-40B4-BE49-F238E27FC236}">
                <a16:creationId xmlns:a16="http://schemas.microsoft.com/office/drawing/2014/main" id="{F23969BB-979B-4B76-BEE0-A2CF1A2E66CF}"/>
              </a:ext>
            </a:extLst>
          </p:cNvPr>
          <p:cNvSpPr txBox="1"/>
          <p:nvPr/>
        </p:nvSpPr>
        <p:spPr>
          <a:xfrm>
            <a:off x="609600" y="685800"/>
            <a:ext cx="8077200" cy="769441"/>
          </a:xfrm>
          <a:prstGeom prst="rect">
            <a:avLst/>
          </a:prstGeom>
          <a:noFill/>
        </p:spPr>
        <p:txBody>
          <a:bodyPr wrap="square">
            <a:spAutoFit/>
          </a:bodyPr>
          <a:lstStyle/>
          <a:p>
            <a:r>
              <a:rPr lang="en-US" sz="4400" b="1" dirty="0">
                <a:solidFill>
                  <a:schemeClr val="accent6">
                    <a:lumMod val="75000"/>
                  </a:schemeClr>
                </a:solidFill>
                <a:latin typeface="Arial Narrow" panose="020B0606020202030204" pitchFamily="34" charset="0"/>
              </a:rPr>
              <a:t>DEFINE THE TERM “HOLOCAUST”</a:t>
            </a:r>
          </a:p>
        </p:txBody>
      </p:sp>
      <p:sp>
        <p:nvSpPr>
          <p:cNvPr id="5" name="TextBox 4">
            <a:extLst>
              <a:ext uri="{FF2B5EF4-FFF2-40B4-BE49-F238E27FC236}">
                <a16:creationId xmlns:a16="http://schemas.microsoft.com/office/drawing/2014/main" id="{16C4EFE4-D5C7-4144-8BBA-FF88C57E95F5}"/>
              </a:ext>
            </a:extLst>
          </p:cNvPr>
          <p:cNvSpPr txBox="1"/>
          <p:nvPr/>
        </p:nvSpPr>
        <p:spPr>
          <a:xfrm>
            <a:off x="606056" y="2286000"/>
            <a:ext cx="7852144" cy="2862322"/>
          </a:xfrm>
          <a:prstGeom prst="rect">
            <a:avLst/>
          </a:prstGeom>
          <a:noFill/>
        </p:spPr>
        <p:txBody>
          <a:bodyPr wrap="square" rtlCol="0">
            <a:spAutoFit/>
          </a:bodyPr>
          <a:lstStyle/>
          <a:p>
            <a:r>
              <a:rPr lang="en-US" sz="3600" b="1" dirty="0">
                <a:latin typeface="Arial Narrow" panose="020B0606020202030204" pitchFamily="34" charset="0"/>
              </a:rPr>
              <a:t>The Holocaust was the </a:t>
            </a:r>
            <a:r>
              <a:rPr lang="en-US" sz="3600" b="1" dirty="0">
                <a:solidFill>
                  <a:schemeClr val="accent6">
                    <a:lumMod val="75000"/>
                  </a:schemeClr>
                </a:solidFill>
                <a:latin typeface="Arial Narrow" panose="020B0606020202030204" pitchFamily="34" charset="0"/>
              </a:rPr>
              <a:t>systematic, bureaucratic, state-sponsored persecution </a:t>
            </a:r>
            <a:r>
              <a:rPr lang="en-US" sz="3600" b="1" dirty="0">
                <a:latin typeface="Arial Narrow" panose="020B0606020202030204" pitchFamily="34" charset="0"/>
              </a:rPr>
              <a:t>and</a:t>
            </a:r>
            <a:r>
              <a:rPr lang="en-US" sz="3600" b="1" dirty="0">
                <a:solidFill>
                  <a:schemeClr val="accent6">
                    <a:lumMod val="75000"/>
                  </a:schemeClr>
                </a:solidFill>
                <a:latin typeface="Arial Narrow" panose="020B0606020202030204" pitchFamily="34" charset="0"/>
              </a:rPr>
              <a:t> murder </a:t>
            </a:r>
            <a:r>
              <a:rPr lang="en-US" sz="3600" b="1" dirty="0">
                <a:latin typeface="Arial Narrow" panose="020B0606020202030204" pitchFamily="34" charset="0"/>
              </a:rPr>
              <a:t>of approximately </a:t>
            </a:r>
            <a:r>
              <a:rPr lang="en-US" sz="3600" b="1" dirty="0">
                <a:solidFill>
                  <a:schemeClr val="accent6">
                    <a:lumMod val="75000"/>
                  </a:schemeClr>
                </a:solidFill>
                <a:latin typeface="Arial Narrow" panose="020B0606020202030204" pitchFamily="34" charset="0"/>
              </a:rPr>
              <a:t>six million Jews </a:t>
            </a:r>
            <a:r>
              <a:rPr lang="en-US" sz="3600" b="1" dirty="0">
                <a:latin typeface="Arial Narrow" panose="020B0606020202030204" pitchFamily="34" charset="0"/>
              </a:rPr>
              <a:t>by the </a:t>
            </a:r>
            <a:r>
              <a:rPr lang="en-US" sz="3600" b="1" dirty="0">
                <a:solidFill>
                  <a:schemeClr val="accent6">
                    <a:lumMod val="75000"/>
                  </a:schemeClr>
                </a:solidFill>
                <a:latin typeface="Arial Narrow" panose="020B0606020202030204" pitchFamily="34" charset="0"/>
              </a:rPr>
              <a:t>Nazi regime </a:t>
            </a:r>
            <a:r>
              <a:rPr lang="en-US" sz="3600" b="1" dirty="0">
                <a:latin typeface="Arial Narrow" panose="020B0606020202030204" pitchFamily="34" charset="0"/>
              </a:rPr>
              <a:t>and its </a:t>
            </a:r>
            <a:r>
              <a:rPr lang="en-US" sz="3600" b="1" dirty="0">
                <a:solidFill>
                  <a:schemeClr val="accent6">
                    <a:lumMod val="75000"/>
                  </a:schemeClr>
                </a:solidFill>
                <a:latin typeface="Arial Narrow" panose="020B0606020202030204" pitchFamily="34" charset="0"/>
              </a:rPr>
              <a:t>collaborators</a:t>
            </a:r>
            <a:r>
              <a:rPr lang="en-US" sz="3600" b="1" dirty="0">
                <a:latin typeface="Arial Narrow" panose="020B0606020202030204" pitchFamily="34" charset="0"/>
              </a:rPr>
              <a:t>. </a:t>
            </a:r>
          </a:p>
        </p:txBody>
      </p:sp>
    </p:spTree>
    <p:extLst>
      <p:ext uri="{BB962C8B-B14F-4D97-AF65-F5344CB8AC3E}">
        <p14:creationId xmlns:p14="http://schemas.microsoft.com/office/powerpoint/2010/main" val="3782061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A0C6477-B2EC-4D38-9AFA-6764D428189C}"/>
              </a:ext>
            </a:extLst>
          </p:cNvPr>
          <p:cNvSpPr>
            <a:spLocks noGrp="1"/>
          </p:cNvSpPr>
          <p:nvPr>
            <p:ph type="pic" sz="quarter" idx="13"/>
          </p:nvPr>
        </p:nvSpPr>
        <p:spPr/>
      </p:sp>
      <p:sp>
        <p:nvSpPr>
          <p:cNvPr id="4" name="TextBox 3">
            <a:extLst>
              <a:ext uri="{FF2B5EF4-FFF2-40B4-BE49-F238E27FC236}">
                <a16:creationId xmlns:a16="http://schemas.microsoft.com/office/drawing/2014/main" id="{BA02B4E9-29D4-46A0-A680-7EE6E3A8C4D5}"/>
              </a:ext>
            </a:extLst>
          </p:cNvPr>
          <p:cNvSpPr txBox="1"/>
          <p:nvPr/>
        </p:nvSpPr>
        <p:spPr>
          <a:xfrm>
            <a:off x="533400" y="685800"/>
            <a:ext cx="8305800" cy="5693866"/>
          </a:xfrm>
          <a:prstGeom prst="rect">
            <a:avLst/>
          </a:prstGeom>
          <a:noFill/>
        </p:spPr>
        <p:txBody>
          <a:bodyPr wrap="square">
            <a:spAutoFit/>
          </a:bodyPr>
          <a:lstStyle/>
          <a:p>
            <a:r>
              <a:rPr lang="en-US" sz="2800" b="1" dirty="0">
                <a:latin typeface="Arial Narrow" panose="020B0606020202030204" pitchFamily="34" charset="0"/>
              </a:rPr>
              <a:t>During the era of the Holocaust, German authorities also </a:t>
            </a:r>
            <a:r>
              <a:rPr lang="en-US" sz="2800" b="1" dirty="0">
                <a:solidFill>
                  <a:schemeClr val="accent6">
                    <a:lumMod val="75000"/>
                  </a:schemeClr>
                </a:solidFill>
                <a:latin typeface="Arial Narrow" panose="020B0606020202030204" pitchFamily="34" charset="0"/>
              </a:rPr>
              <a:t>targeted other groups </a:t>
            </a:r>
            <a:r>
              <a:rPr lang="en-US" sz="2800" b="1" dirty="0">
                <a:latin typeface="Arial Narrow" panose="020B0606020202030204" pitchFamily="34" charset="0"/>
              </a:rPr>
              <a:t>because of their perceived </a:t>
            </a:r>
            <a:r>
              <a:rPr lang="en-US" sz="2800" b="1" dirty="0">
                <a:solidFill>
                  <a:schemeClr val="accent6">
                    <a:lumMod val="75000"/>
                  </a:schemeClr>
                </a:solidFill>
                <a:latin typeface="Arial Narrow" panose="020B0606020202030204" pitchFamily="34" charset="0"/>
              </a:rPr>
              <a:t>“racial inferiority:”</a:t>
            </a:r>
            <a:r>
              <a:rPr lang="en-US" sz="2800" b="1" dirty="0">
                <a:latin typeface="Arial Narrow" panose="020B0606020202030204" pitchFamily="34" charset="0"/>
              </a:rPr>
              <a:t> </a:t>
            </a:r>
          </a:p>
          <a:p>
            <a:endParaRPr lang="en-US" sz="2800" b="1" dirty="0">
              <a:latin typeface="Arial Narrow" panose="020B0606020202030204" pitchFamily="34" charset="0"/>
            </a:endParaRPr>
          </a:p>
          <a:p>
            <a:pPr marL="285750" indent="-285750">
              <a:buFont typeface="Arial" panose="020B0604020202020204" pitchFamily="34" charset="0"/>
              <a:buChar char="•"/>
            </a:pPr>
            <a:r>
              <a:rPr lang="en-US" sz="2800" b="1" dirty="0">
                <a:latin typeface="Arial Narrow" panose="020B0606020202030204" pitchFamily="34" charset="0"/>
              </a:rPr>
              <a:t>Roma/Sinti </a:t>
            </a:r>
          </a:p>
          <a:p>
            <a:pPr marL="285750" indent="-285750">
              <a:buFont typeface="Arial" panose="020B0604020202020204" pitchFamily="34" charset="0"/>
              <a:buChar char="•"/>
            </a:pPr>
            <a:r>
              <a:rPr lang="en-US" sz="2800" b="1" dirty="0">
                <a:latin typeface="Arial Narrow" panose="020B0606020202030204" pitchFamily="34" charset="0"/>
              </a:rPr>
              <a:t>Mentally and physically disabled persons</a:t>
            </a:r>
          </a:p>
          <a:p>
            <a:pPr marL="285750" indent="-285750">
              <a:buFont typeface="Arial" panose="020B0604020202020204" pitchFamily="34" charset="0"/>
              <a:buChar char="•"/>
            </a:pPr>
            <a:r>
              <a:rPr lang="en-US" sz="2800" b="1" dirty="0">
                <a:latin typeface="Arial Narrow" panose="020B0606020202030204" pitchFamily="34" charset="0"/>
              </a:rPr>
              <a:t>Soviet POWs</a:t>
            </a:r>
          </a:p>
          <a:p>
            <a:pPr marL="285750" indent="-285750">
              <a:buFont typeface="Arial" panose="020B0604020202020204" pitchFamily="34" charset="0"/>
              <a:buChar char="•"/>
            </a:pPr>
            <a:r>
              <a:rPr lang="en-US" sz="2800" b="1" dirty="0">
                <a:latin typeface="Arial Narrow" panose="020B0606020202030204" pitchFamily="34" charset="0"/>
              </a:rPr>
              <a:t>Poles </a:t>
            </a:r>
          </a:p>
          <a:p>
            <a:pPr marL="285750" indent="-285750">
              <a:buFont typeface="Arial" panose="020B0604020202020204" pitchFamily="34" charset="0"/>
              <a:buChar char="•"/>
            </a:pPr>
            <a:r>
              <a:rPr lang="en-US" sz="2800" b="1" dirty="0">
                <a:latin typeface="Arial Narrow" panose="020B0606020202030204" pitchFamily="34" charset="0"/>
              </a:rPr>
              <a:t>Russians</a:t>
            </a:r>
          </a:p>
          <a:p>
            <a:endParaRPr lang="en-US" sz="2800" b="1" dirty="0">
              <a:latin typeface="Arial Narrow" panose="020B0606020202030204" pitchFamily="34" charset="0"/>
            </a:endParaRPr>
          </a:p>
          <a:p>
            <a:r>
              <a:rPr lang="en-US" sz="2800" b="1" dirty="0">
                <a:latin typeface="Arial Narrow" panose="020B0606020202030204" pitchFamily="34" charset="0"/>
              </a:rPr>
              <a:t>Other groups were persecuted on </a:t>
            </a:r>
            <a:r>
              <a:rPr lang="en-US" sz="2800" b="1" dirty="0">
                <a:solidFill>
                  <a:schemeClr val="accent6">
                    <a:lumMod val="75000"/>
                  </a:schemeClr>
                </a:solidFill>
                <a:latin typeface="Arial Narrow" panose="020B0606020202030204" pitchFamily="34" charset="0"/>
              </a:rPr>
              <a:t>political, ideological, and behavioral grounds,</a:t>
            </a:r>
            <a:r>
              <a:rPr lang="en-US" sz="2800" b="1" dirty="0">
                <a:latin typeface="Arial Narrow" panose="020B0606020202030204" pitchFamily="34" charset="0"/>
              </a:rPr>
              <a:t> among them communists, socialists, Jehovah’s Witnesses, and gay people.</a:t>
            </a:r>
          </a:p>
        </p:txBody>
      </p:sp>
    </p:spTree>
    <p:extLst>
      <p:ext uri="{BB962C8B-B14F-4D97-AF65-F5344CB8AC3E}">
        <p14:creationId xmlns:p14="http://schemas.microsoft.com/office/powerpoint/2010/main" val="1334842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229600" cy="609600"/>
          </a:xfrm>
        </p:spPr>
        <p:txBody>
          <a:bodyPr/>
          <a:lstStyle/>
          <a:p>
            <a:pPr>
              <a:lnSpc>
                <a:spcPts val="5700"/>
              </a:lnSpc>
            </a:pPr>
            <a:r>
              <a:rPr lang="en-US" sz="3600" dirty="0"/>
              <a:t>Guidelines for Teaching about the Holocaust</a:t>
            </a:r>
          </a:p>
        </p:txBody>
      </p:sp>
      <p:sp>
        <p:nvSpPr>
          <p:cNvPr id="4" name="Slide Number Placeholder 3"/>
          <p:cNvSpPr>
            <a:spLocks noGrp="1"/>
          </p:cNvSpPr>
          <p:nvPr>
            <p:ph type="sldNum" sz="quarter" idx="12"/>
          </p:nvPr>
        </p:nvSpPr>
        <p:spPr/>
        <p:txBody>
          <a:bodyPr/>
          <a:lstStyle/>
          <a:p>
            <a:fld id="{EE2A51E3-7E3F-4EFA-9E98-4236DA68B2CE}" type="slidenum">
              <a:rPr lang="en-US" smtClean="0"/>
              <a:pPr/>
              <a:t>5</a:t>
            </a:fld>
            <a:endParaRPr lang="en-US"/>
          </a:p>
        </p:txBody>
      </p:sp>
      <p:sp>
        <p:nvSpPr>
          <p:cNvPr id="5" name="Footer Placeholder 4"/>
          <p:cNvSpPr>
            <a:spLocks noGrp="1"/>
          </p:cNvSpPr>
          <p:nvPr>
            <p:ph type="ftr" sz="quarter" idx="3"/>
          </p:nvPr>
        </p:nvSpPr>
        <p:spPr/>
        <p:txBody>
          <a:bodyPr/>
          <a:lstStyle/>
          <a:p>
            <a:r>
              <a:rPr lang="en-US" dirty="0"/>
              <a:t>UNITED STATES HOLOCAUST MEMORIAL MUSEUM</a:t>
            </a:r>
          </a:p>
        </p:txBody>
      </p:sp>
      <p:pic>
        <p:nvPicPr>
          <p:cNvPr id="8" name="Picture 7">
            <a:hlinkClick r:id="rId3"/>
            <a:extLst>
              <a:ext uri="{FF2B5EF4-FFF2-40B4-BE49-F238E27FC236}">
                <a16:creationId xmlns:a16="http://schemas.microsoft.com/office/drawing/2014/main" id="{B0138FA8-32BD-4F68-88DC-6EBE272CC96C}"/>
              </a:ext>
            </a:extLst>
          </p:cNvPr>
          <p:cNvPicPr>
            <a:picLocks noChangeAspect="1"/>
          </p:cNvPicPr>
          <p:nvPr/>
        </p:nvPicPr>
        <p:blipFill>
          <a:blip r:embed="rId4"/>
          <a:stretch>
            <a:fillRect/>
          </a:stretch>
        </p:blipFill>
        <p:spPr>
          <a:xfrm>
            <a:off x="390939" y="1965833"/>
            <a:ext cx="4401693" cy="2926334"/>
          </a:xfrm>
          <a:prstGeom prst="rect">
            <a:avLst/>
          </a:prstGeom>
        </p:spPr>
      </p:pic>
      <p:sp>
        <p:nvSpPr>
          <p:cNvPr id="10" name="TextBox 9">
            <a:extLst>
              <a:ext uri="{FF2B5EF4-FFF2-40B4-BE49-F238E27FC236}">
                <a16:creationId xmlns:a16="http://schemas.microsoft.com/office/drawing/2014/main" id="{B0764DED-1311-4486-B7CE-AC0B93570316}"/>
              </a:ext>
            </a:extLst>
          </p:cNvPr>
          <p:cNvSpPr txBox="1"/>
          <p:nvPr/>
        </p:nvSpPr>
        <p:spPr>
          <a:xfrm>
            <a:off x="4876800" y="1524000"/>
            <a:ext cx="3876261" cy="4154984"/>
          </a:xfrm>
          <a:prstGeom prst="rect">
            <a:avLst/>
          </a:prstGeom>
          <a:noFill/>
        </p:spPr>
        <p:txBody>
          <a:bodyPr wrap="square" rtlCol="0">
            <a:spAutoFit/>
          </a:bodyPr>
          <a:lstStyle/>
          <a:p>
            <a:pPr marL="457200" indent="-457200">
              <a:buFont typeface="Arial" panose="020B0604020202020204" pitchFamily="34" charset="0"/>
              <a:buChar char="•"/>
            </a:pPr>
            <a:r>
              <a:rPr lang="en-US" sz="2400" b="1" dirty="0">
                <a:latin typeface="Arial Narrow" panose="020B0606020202030204" pitchFamily="34" charset="0"/>
              </a:rPr>
              <a:t>Contextualize the history.</a:t>
            </a:r>
          </a:p>
          <a:p>
            <a:endParaRPr lang="en-US" sz="2400" b="1" dirty="0">
              <a:latin typeface="Arial Narrow" panose="020B0606020202030204" pitchFamily="34" charset="0"/>
            </a:endParaRPr>
          </a:p>
          <a:p>
            <a:pPr marL="457200" indent="-457200">
              <a:buFont typeface="Arial" panose="020B0604020202020204" pitchFamily="34" charset="0"/>
              <a:buChar char="•"/>
            </a:pPr>
            <a:r>
              <a:rPr lang="en-US" sz="2400" b="1" dirty="0">
                <a:latin typeface="Arial Narrow" panose="020B0606020202030204" pitchFamily="34" charset="0"/>
              </a:rPr>
              <a:t>Balance the perspective that informs your study of the Holocaust.</a:t>
            </a:r>
          </a:p>
          <a:p>
            <a:pPr marL="457200" indent="-457200">
              <a:buFont typeface="Arial" panose="020B0604020202020204" pitchFamily="34" charset="0"/>
              <a:buChar char="•"/>
            </a:pPr>
            <a:endParaRPr lang="en-US" sz="2400" b="1" dirty="0">
              <a:latin typeface="Arial Narrow" panose="020B0606020202030204" pitchFamily="34" charset="0"/>
            </a:endParaRPr>
          </a:p>
          <a:p>
            <a:pPr marL="457200" indent="-457200">
              <a:buFont typeface="Arial" panose="020B0604020202020204" pitchFamily="34" charset="0"/>
              <a:buChar char="•"/>
            </a:pPr>
            <a:r>
              <a:rPr lang="en-US" sz="2400" b="1" dirty="0">
                <a:latin typeface="Arial Narrow" panose="020B0606020202030204" pitchFamily="34" charset="0"/>
              </a:rPr>
              <a:t>Avoid romanticizing history.</a:t>
            </a:r>
          </a:p>
          <a:p>
            <a:endParaRPr lang="en-US" sz="2400" b="1" dirty="0">
              <a:latin typeface="Arial Narrow" panose="020B0606020202030204" pitchFamily="34" charset="0"/>
            </a:endParaRPr>
          </a:p>
          <a:p>
            <a:pPr marL="457200" indent="-457200">
              <a:buFont typeface="Arial" panose="020B0604020202020204" pitchFamily="34" charset="0"/>
              <a:buChar char="•"/>
            </a:pPr>
            <a:r>
              <a:rPr lang="en-US" sz="2400" b="1" dirty="0">
                <a:latin typeface="Arial Narrow" panose="020B0606020202030204" pitchFamily="34" charset="0"/>
              </a:rPr>
              <a:t>Avoid simple answers to complex history. </a:t>
            </a:r>
          </a:p>
        </p:txBody>
      </p:sp>
    </p:spTree>
    <p:extLst>
      <p:ext uri="{BB962C8B-B14F-4D97-AF65-F5344CB8AC3E}">
        <p14:creationId xmlns:p14="http://schemas.microsoft.com/office/powerpoint/2010/main" val="2814171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8A7D-84EB-4DA2-9774-5596AC469898}"/>
              </a:ext>
            </a:extLst>
          </p:cNvPr>
          <p:cNvSpPr>
            <a:spLocks noGrp="1"/>
          </p:cNvSpPr>
          <p:nvPr>
            <p:ph type="title"/>
          </p:nvPr>
        </p:nvSpPr>
        <p:spPr>
          <a:xfrm>
            <a:off x="684388" y="311944"/>
            <a:ext cx="8229600" cy="1143000"/>
          </a:xfrm>
        </p:spPr>
        <p:txBody>
          <a:bodyPr/>
          <a:lstStyle/>
          <a:p>
            <a:r>
              <a:rPr lang="en-US" sz="2800" dirty="0"/>
              <a:t>What push factors did Jews in the German Reich experience between 1933 and 1939? What led many to seek refuge in other countries? </a:t>
            </a:r>
          </a:p>
        </p:txBody>
      </p:sp>
      <p:pic>
        <p:nvPicPr>
          <p:cNvPr id="8" name="Content Placeholder 7">
            <a:extLst>
              <a:ext uri="{FF2B5EF4-FFF2-40B4-BE49-F238E27FC236}">
                <a16:creationId xmlns:a16="http://schemas.microsoft.com/office/drawing/2014/main" id="{CCB874CD-C033-4B4E-80B3-FBF6FFD277CC}"/>
              </a:ext>
            </a:extLst>
          </p:cNvPr>
          <p:cNvPicPr>
            <a:picLocks noGrp="1" noChangeAspect="1"/>
          </p:cNvPicPr>
          <p:nvPr>
            <p:ph idx="1"/>
          </p:nvPr>
        </p:nvPicPr>
        <p:blipFill>
          <a:blip r:embed="rId2"/>
          <a:stretch>
            <a:fillRect/>
          </a:stretch>
        </p:blipFill>
        <p:spPr>
          <a:xfrm>
            <a:off x="684388" y="1600200"/>
            <a:ext cx="7775223" cy="4373563"/>
          </a:xfrm>
          <a:prstGeom prst="rect">
            <a:avLst/>
          </a:prstGeom>
        </p:spPr>
      </p:pic>
      <p:sp>
        <p:nvSpPr>
          <p:cNvPr id="4" name="Slide Number Placeholder 3">
            <a:extLst>
              <a:ext uri="{FF2B5EF4-FFF2-40B4-BE49-F238E27FC236}">
                <a16:creationId xmlns:a16="http://schemas.microsoft.com/office/drawing/2014/main" id="{4F9F1239-D6C9-4DE0-86BD-F5D42F102D96}"/>
              </a:ext>
            </a:extLst>
          </p:cNvPr>
          <p:cNvSpPr>
            <a:spLocks noGrp="1"/>
          </p:cNvSpPr>
          <p:nvPr>
            <p:ph type="sldNum" sz="quarter" idx="12"/>
          </p:nvPr>
        </p:nvSpPr>
        <p:spPr/>
        <p:txBody>
          <a:bodyPr/>
          <a:lstStyle/>
          <a:p>
            <a:fld id="{EE2A51E3-7E3F-4EFA-9E98-4236DA68B2CE}" type="slidenum">
              <a:rPr lang="en-US" smtClean="0"/>
              <a:pPr/>
              <a:t>6</a:t>
            </a:fld>
            <a:endParaRPr lang="en-US" dirty="0"/>
          </a:p>
        </p:txBody>
      </p:sp>
      <p:sp>
        <p:nvSpPr>
          <p:cNvPr id="5" name="Footer Placeholder 4">
            <a:extLst>
              <a:ext uri="{FF2B5EF4-FFF2-40B4-BE49-F238E27FC236}">
                <a16:creationId xmlns:a16="http://schemas.microsoft.com/office/drawing/2014/main" id="{2B307964-5524-49B7-BE74-BF4D9AC47068}"/>
              </a:ext>
            </a:extLst>
          </p:cNvPr>
          <p:cNvSpPr>
            <a:spLocks noGrp="1"/>
          </p:cNvSpPr>
          <p:nvPr>
            <p:ph type="ftr" sz="quarter" idx="3"/>
          </p:nvPr>
        </p:nvSpPr>
        <p:spPr/>
        <p:txBody>
          <a:bodyPr/>
          <a:lstStyle/>
          <a:p>
            <a:r>
              <a:rPr lang="en-US"/>
              <a:t>UNITED STATES HOLOCAUST MEMORIAL MUSEUM</a:t>
            </a:r>
            <a:endParaRPr lang="en-US" dirty="0"/>
          </a:p>
        </p:txBody>
      </p:sp>
    </p:spTree>
    <p:extLst>
      <p:ext uri="{BB962C8B-B14F-4D97-AF65-F5344CB8AC3E}">
        <p14:creationId xmlns:p14="http://schemas.microsoft.com/office/powerpoint/2010/main" val="345280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6DE72-B6E3-4E49-BB1A-24F2FCC3A02D}"/>
              </a:ext>
            </a:extLst>
          </p:cNvPr>
          <p:cNvSpPr>
            <a:spLocks noGrp="1"/>
          </p:cNvSpPr>
          <p:nvPr>
            <p:ph type="title"/>
          </p:nvPr>
        </p:nvSpPr>
        <p:spPr>
          <a:xfrm>
            <a:off x="381000" y="256953"/>
            <a:ext cx="8229600" cy="1143000"/>
          </a:xfrm>
        </p:spPr>
        <p:txBody>
          <a:bodyPr/>
          <a:lstStyle/>
          <a:p>
            <a:r>
              <a:rPr lang="en-US" sz="3200" dirty="0"/>
              <a:t>What was happening in the United States in the 1930s that might have made it difficult for European Jews to immigrate to the United States?</a:t>
            </a:r>
          </a:p>
        </p:txBody>
      </p:sp>
      <p:sp>
        <p:nvSpPr>
          <p:cNvPr id="4" name="Slide Number Placeholder 3">
            <a:extLst>
              <a:ext uri="{FF2B5EF4-FFF2-40B4-BE49-F238E27FC236}">
                <a16:creationId xmlns:a16="http://schemas.microsoft.com/office/drawing/2014/main" id="{34C64073-4481-4592-9154-C18D27330E92}"/>
              </a:ext>
            </a:extLst>
          </p:cNvPr>
          <p:cNvSpPr>
            <a:spLocks noGrp="1"/>
          </p:cNvSpPr>
          <p:nvPr>
            <p:ph type="sldNum" sz="quarter" idx="12"/>
          </p:nvPr>
        </p:nvSpPr>
        <p:spPr/>
        <p:txBody>
          <a:bodyPr/>
          <a:lstStyle/>
          <a:p>
            <a:fld id="{EE2A51E3-7E3F-4EFA-9E98-4236DA68B2CE}" type="slidenum">
              <a:rPr lang="en-US" smtClean="0"/>
              <a:pPr/>
              <a:t>7</a:t>
            </a:fld>
            <a:endParaRPr lang="en-US" dirty="0"/>
          </a:p>
        </p:txBody>
      </p:sp>
      <p:sp>
        <p:nvSpPr>
          <p:cNvPr id="5" name="Footer Placeholder 4">
            <a:extLst>
              <a:ext uri="{FF2B5EF4-FFF2-40B4-BE49-F238E27FC236}">
                <a16:creationId xmlns:a16="http://schemas.microsoft.com/office/drawing/2014/main" id="{2C39F457-D45B-4612-AC25-377790CCE765}"/>
              </a:ext>
            </a:extLst>
          </p:cNvPr>
          <p:cNvSpPr>
            <a:spLocks noGrp="1"/>
          </p:cNvSpPr>
          <p:nvPr>
            <p:ph type="ftr" sz="quarter" idx="3"/>
          </p:nvPr>
        </p:nvSpPr>
        <p:spPr/>
        <p:txBody>
          <a:bodyPr/>
          <a:lstStyle/>
          <a:p>
            <a:r>
              <a:rPr lang="en-US"/>
              <a:t>UNITED STATES HOLOCAUST MEMORIAL MUSEUM</a:t>
            </a:r>
            <a:endParaRPr lang="en-US" dirty="0"/>
          </a:p>
        </p:txBody>
      </p:sp>
      <p:pic>
        <p:nvPicPr>
          <p:cNvPr id="11" name="Content Placeholder 10" descr="A group of people standing in front of a building&#10;&#10;Description automatically generated with low confidence">
            <a:hlinkClick r:id="rId2"/>
            <a:extLst>
              <a:ext uri="{FF2B5EF4-FFF2-40B4-BE49-F238E27FC236}">
                <a16:creationId xmlns:a16="http://schemas.microsoft.com/office/drawing/2014/main" id="{645806C1-4977-4164-9799-E12A0E5E8E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50022"/>
            <a:ext cx="8229600" cy="3978719"/>
          </a:xfrm>
        </p:spPr>
      </p:pic>
    </p:spTree>
    <p:extLst>
      <p:ext uri="{BB962C8B-B14F-4D97-AF65-F5344CB8AC3E}">
        <p14:creationId xmlns:p14="http://schemas.microsoft.com/office/powerpoint/2010/main" val="3757951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555F-2DF8-402B-B86D-81EC3F517AB4}"/>
              </a:ext>
            </a:extLst>
          </p:cNvPr>
          <p:cNvSpPr>
            <a:spLocks noGrp="1"/>
          </p:cNvSpPr>
          <p:nvPr>
            <p:ph type="title"/>
          </p:nvPr>
        </p:nvSpPr>
        <p:spPr/>
        <p:txBody>
          <a:bodyPr/>
          <a:lstStyle/>
          <a:p>
            <a:r>
              <a:rPr lang="en-US" sz="2800" dirty="0"/>
              <a:t>Newsreel &amp; Holocaust Encyclopedia Article, “Immigration to the United States, 1933-1941”</a:t>
            </a:r>
          </a:p>
        </p:txBody>
      </p:sp>
      <p:sp>
        <p:nvSpPr>
          <p:cNvPr id="3" name="Content Placeholder 2">
            <a:extLst>
              <a:ext uri="{FF2B5EF4-FFF2-40B4-BE49-F238E27FC236}">
                <a16:creationId xmlns:a16="http://schemas.microsoft.com/office/drawing/2014/main" id="{9FA568A1-E1C3-4DAF-ABF3-91EC5449C611}"/>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t>How did American racism and antisemitism influence immigration in the 1930s?</a:t>
            </a:r>
          </a:p>
          <a:p>
            <a:pPr marL="457200" indent="-457200">
              <a:buFont typeface="Arial" panose="020B0604020202020204" pitchFamily="34" charset="0"/>
              <a:buChar char="•"/>
            </a:pPr>
            <a:r>
              <a:rPr lang="en-US" dirty="0"/>
              <a:t>How did the Great Depression and economic concerns influence immigration in the 1930s? </a:t>
            </a:r>
          </a:p>
          <a:p>
            <a:pPr marL="457200" indent="-457200">
              <a:buFont typeface="Arial" panose="020B0604020202020204" pitchFamily="34" charset="0"/>
              <a:buChar char="•"/>
            </a:pPr>
            <a:r>
              <a:rPr lang="en-US" dirty="0"/>
              <a:t>How did national security concerns influence immigration in the 1930s? </a:t>
            </a:r>
          </a:p>
          <a:p>
            <a:pPr marL="457200" indent="-457200">
              <a:buFont typeface="Arial" panose="020B0604020202020204" pitchFamily="34" charset="0"/>
              <a:buChar char="•"/>
            </a:pPr>
            <a:r>
              <a:rPr lang="en-US" dirty="0"/>
              <a:t>How did the 1924 immigration law influence immigration in the 1930s? </a:t>
            </a:r>
          </a:p>
          <a:p>
            <a:pPr marL="457200" indent="-457200">
              <a:buFont typeface="Arial" panose="020B0604020202020204" pitchFamily="34" charset="0"/>
              <a:buChar char="•"/>
            </a:pPr>
            <a:r>
              <a:rPr lang="en-US" dirty="0"/>
              <a:t>How did World War II make immigration even more difficult?</a:t>
            </a:r>
          </a:p>
          <a:p>
            <a:endParaRPr lang="en-US" dirty="0"/>
          </a:p>
        </p:txBody>
      </p:sp>
      <p:sp>
        <p:nvSpPr>
          <p:cNvPr id="4" name="Slide Number Placeholder 3">
            <a:extLst>
              <a:ext uri="{FF2B5EF4-FFF2-40B4-BE49-F238E27FC236}">
                <a16:creationId xmlns:a16="http://schemas.microsoft.com/office/drawing/2014/main" id="{648A5CF4-6814-4CF4-A603-FFC316CE3EDA}"/>
              </a:ext>
            </a:extLst>
          </p:cNvPr>
          <p:cNvSpPr>
            <a:spLocks noGrp="1"/>
          </p:cNvSpPr>
          <p:nvPr>
            <p:ph type="sldNum" sz="quarter" idx="12"/>
          </p:nvPr>
        </p:nvSpPr>
        <p:spPr/>
        <p:txBody>
          <a:bodyPr/>
          <a:lstStyle/>
          <a:p>
            <a:fld id="{EE2A51E3-7E3F-4EFA-9E98-4236DA68B2CE}" type="slidenum">
              <a:rPr lang="en-US" smtClean="0"/>
              <a:pPr/>
              <a:t>8</a:t>
            </a:fld>
            <a:endParaRPr lang="en-US" dirty="0"/>
          </a:p>
        </p:txBody>
      </p:sp>
      <p:sp>
        <p:nvSpPr>
          <p:cNvPr id="5" name="Footer Placeholder 4">
            <a:extLst>
              <a:ext uri="{FF2B5EF4-FFF2-40B4-BE49-F238E27FC236}">
                <a16:creationId xmlns:a16="http://schemas.microsoft.com/office/drawing/2014/main" id="{27B4321A-ED0E-41DF-90F9-17BEE8D8A711}"/>
              </a:ext>
            </a:extLst>
          </p:cNvPr>
          <p:cNvSpPr>
            <a:spLocks noGrp="1"/>
          </p:cNvSpPr>
          <p:nvPr>
            <p:ph type="ftr" sz="quarter" idx="3"/>
          </p:nvPr>
        </p:nvSpPr>
        <p:spPr/>
        <p:txBody>
          <a:bodyPr/>
          <a:lstStyle/>
          <a:p>
            <a:r>
              <a:rPr lang="en-US"/>
              <a:t>UNITED STATES HOLOCAUST MEMORIAL MUSEUM</a:t>
            </a:r>
            <a:endParaRPr lang="en-US" dirty="0"/>
          </a:p>
        </p:txBody>
      </p:sp>
    </p:spTree>
    <p:extLst>
      <p:ext uri="{BB962C8B-B14F-4D97-AF65-F5344CB8AC3E}">
        <p14:creationId xmlns:p14="http://schemas.microsoft.com/office/powerpoint/2010/main" val="315276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7F00-7677-4AC8-A8B5-49D21BFD12FC}"/>
              </a:ext>
            </a:extLst>
          </p:cNvPr>
          <p:cNvSpPr>
            <a:spLocks noGrp="1"/>
          </p:cNvSpPr>
          <p:nvPr>
            <p:ph type="title"/>
          </p:nvPr>
        </p:nvSpPr>
        <p:spPr/>
        <p:txBody>
          <a:bodyPr/>
          <a:lstStyle/>
          <a:p>
            <a:r>
              <a:rPr lang="en-US" sz="2800" dirty="0"/>
              <a:t>Why do you think each document or step was required for emigration and/or immigration to the United States?</a:t>
            </a:r>
          </a:p>
        </p:txBody>
      </p:sp>
      <p:pic>
        <p:nvPicPr>
          <p:cNvPr id="9" name="Content Placeholder 8" descr="Graphical user interface, text, application&#10;&#10;Description automatically generated">
            <a:hlinkClick r:id="rId2"/>
            <a:extLst>
              <a:ext uri="{FF2B5EF4-FFF2-40B4-BE49-F238E27FC236}">
                <a16:creationId xmlns:a16="http://schemas.microsoft.com/office/drawing/2014/main" id="{9D83C16F-9DA1-402C-9394-FB66BAA13C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4588" y="1600200"/>
            <a:ext cx="5834823" cy="4373563"/>
          </a:xfrm>
        </p:spPr>
      </p:pic>
      <p:sp>
        <p:nvSpPr>
          <p:cNvPr id="4" name="Slide Number Placeholder 3">
            <a:extLst>
              <a:ext uri="{FF2B5EF4-FFF2-40B4-BE49-F238E27FC236}">
                <a16:creationId xmlns:a16="http://schemas.microsoft.com/office/drawing/2014/main" id="{994A9B3D-BFE0-4157-8ABF-1E48A75AF44E}"/>
              </a:ext>
            </a:extLst>
          </p:cNvPr>
          <p:cNvSpPr>
            <a:spLocks noGrp="1"/>
          </p:cNvSpPr>
          <p:nvPr>
            <p:ph type="sldNum" sz="quarter" idx="12"/>
          </p:nvPr>
        </p:nvSpPr>
        <p:spPr/>
        <p:txBody>
          <a:bodyPr/>
          <a:lstStyle/>
          <a:p>
            <a:fld id="{EE2A51E3-7E3F-4EFA-9E98-4236DA68B2CE}" type="slidenum">
              <a:rPr lang="en-US" smtClean="0"/>
              <a:pPr/>
              <a:t>9</a:t>
            </a:fld>
            <a:endParaRPr lang="en-US" dirty="0"/>
          </a:p>
        </p:txBody>
      </p:sp>
      <p:sp>
        <p:nvSpPr>
          <p:cNvPr id="5" name="Footer Placeholder 4">
            <a:extLst>
              <a:ext uri="{FF2B5EF4-FFF2-40B4-BE49-F238E27FC236}">
                <a16:creationId xmlns:a16="http://schemas.microsoft.com/office/drawing/2014/main" id="{D8E8FFAA-10D7-49C8-ABAC-7E30D4D0A1D4}"/>
              </a:ext>
            </a:extLst>
          </p:cNvPr>
          <p:cNvSpPr>
            <a:spLocks noGrp="1"/>
          </p:cNvSpPr>
          <p:nvPr>
            <p:ph type="ftr" sz="quarter" idx="3"/>
          </p:nvPr>
        </p:nvSpPr>
        <p:spPr/>
        <p:txBody>
          <a:bodyPr/>
          <a:lstStyle/>
          <a:p>
            <a:r>
              <a:rPr lang="en-US"/>
              <a:t>UNITED STATES HOLOCAUST MEMORIAL MUSEUM</a:t>
            </a:r>
            <a:endParaRPr lang="en-US" dirty="0"/>
          </a:p>
        </p:txBody>
      </p:sp>
    </p:spTree>
    <p:extLst>
      <p:ext uri="{BB962C8B-B14F-4D97-AF65-F5344CB8AC3E}">
        <p14:creationId xmlns:p14="http://schemas.microsoft.com/office/powerpoint/2010/main" val="30009359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53&quot;&gt;&lt;property id=&quot;20148&quot; value=&quot;5&quot;/&gt;&lt;property id=&quot;20300&quot; value=&quot;Slide 1&quot;/&gt;&lt;property id=&quot;20307&quot; value=&quot;257&quot;/&gt;&lt;/object&gt;&lt;object type=&quot;3&quot; unique_id=&quot;10054&quot;&gt;&lt;property id=&quot;20148&quot; value=&quot;5&quot;/&gt;&lt;property id=&quot;20300&quot; value=&quot;Slide 2 - &amp;quot;USHMM PowerPoint Presentations&amp;quot;&quot;/&gt;&lt;property id=&quot;20307&quot; value=&quot;265&quot;/&gt;&lt;/object&gt;&lt;object type=&quot;3&quot; unique_id=&quot;10055&quot;&gt;&lt;property id=&quot;20148&quot; value=&quot;5&quot;/&gt;&lt;property id=&quot;20300&quot; value=&quot;Slide 3 - &amp;quot;Agenda&amp;quot;&quot;/&gt;&lt;property id=&quot;20307&quot; value=&quot;258&quot;/&gt;&lt;/object&gt;&lt;object type=&quot;3&quot; unique_id=&quot;10056&quot;&gt;&lt;property id=&quot;20148&quot; value=&quot;5&quot;/&gt;&lt;property id=&quot;20300&quot; value=&quot;Slide 4 - &amp;quot;What is a Slide Master?&amp;quot;&quot;/&gt;&lt;property id=&quot;20307&quot; value=&quot;259&quot;/&gt;&lt;/object&gt;&lt;object type=&quot;3&quot; unique_id=&quot;10057&quot;&gt;&lt;property id=&quot;20148&quot; value=&quot;5&quot;/&gt;&lt;property id=&quot;20300&quot; value=&quot;Slide 5 - &amp;quot;What is a Theme?&amp;quot;&quot;/&gt;&lt;property id=&quot;20307&quot; value=&quot;260&quot;/&gt;&lt;/object&gt;&lt;object type=&quot;3&quot; unique_id=&quot;10058&quot;&gt;&lt;property id=&quot;20148&quot; value=&quot;5&quot;/&gt;&lt;property id=&quot;20300&quot; value=&quot;Slide 6 - &amp;quot;Apply a template&amp;quot;&quot;/&gt;&lt;property id=&quot;20307&quot; value=&quot;261&quot;/&gt;&lt;/object&gt;&lt;object type=&quot;3&quot; unique_id=&quot;10059&quot;&gt;&lt;property id=&quot;20148&quot; value=&quot;5&quot;/&gt;&lt;property id=&quot;20300&quot; value=&quot;Slide 7 - &amp;quot;Set Default Theme&amp;quot;&quot;/&gt;&lt;property id=&quot;20307&quot; value=&quot;266&quot;/&gt;&lt;/object&gt;&lt;object type=&quot;3&quot; unique_id=&quot;10060&quot;&gt;&lt;property id=&quot;20148&quot; value=&quot;5&quot;/&gt;&lt;property id=&quot;20300&quot; value=&quot;Slide 8 - &amp;quot;Two Content (comparison)&amp;quot;&quot;/&gt;&lt;property id=&quot;20307&quot; value=&quot;262&quot;/&gt;&lt;/object&gt;&lt;object type=&quot;3&quot; unique_id=&quot;10061&quot;&gt;&lt;property id=&quot;20148&quot; value=&quot;5&quot;/&gt;&lt;property id=&quot;20300&quot; value=&quot;Slide 9 - &amp;quot;Contact Information&amp;quot;&quot;/&gt;&lt;property id=&quot;20307&quot; value=&quot;263&quot;/&gt;&lt;/object&gt;&lt;object type=&quot;3&quot; unique_id=&quot;10062&quot;&gt;&lt;property id=&quot;20148&quot; value=&quot;5&quot;/&gt;&lt;property id=&quot;20300&quot; value=&quot;Slide 10&quot;/&gt;&lt;property id=&quot;20307&quot; value=&quot;264&quot;/&gt;&lt;/object&gt;&lt;/object&gt;&lt;/object&gt;&lt;/database&gt;"/>
  <p:tag name="SECTOMILLISECCONVERTED" val="1"/>
</p:tagLst>
</file>

<file path=ppt/theme/theme1.xml><?xml version="1.0" encoding="utf-8"?>
<a:theme xmlns:a="http://schemas.openxmlformats.org/drawingml/2006/main" name="USHMMPowerPoint_light_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SHMM Basic (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893</Words>
  <Application>Microsoft Macintosh PowerPoint</Application>
  <PresentationFormat>On-screen Show (4:3)</PresentationFormat>
  <Paragraphs>90</Paragraphs>
  <Slides>15</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 Narrow</vt:lpstr>
      <vt:lpstr>Calibri</vt:lpstr>
      <vt:lpstr>Times New Roman</vt:lpstr>
      <vt:lpstr>Wingdings</vt:lpstr>
      <vt:lpstr>USHMMPowerPoint_light_4-3</vt:lpstr>
      <vt:lpstr>1_USHMM Basic (black)</vt:lpstr>
      <vt:lpstr>PowerPoint Presentation</vt:lpstr>
      <vt:lpstr>Rationale for Teaching about the Holocaust</vt:lpstr>
      <vt:lpstr>PowerPoint Presentation</vt:lpstr>
      <vt:lpstr>PowerPoint Presentation</vt:lpstr>
      <vt:lpstr>Guidelines for Teaching about the Holocaust</vt:lpstr>
      <vt:lpstr>What push factors did Jews in the German Reich experience between 1933 and 1939? What led many to seek refuge in other countries? </vt:lpstr>
      <vt:lpstr>What was happening in the United States in the 1930s that might have made it difficult for European Jews to immigrate to the United States?</vt:lpstr>
      <vt:lpstr>Newsreel &amp; Holocaust Encyclopedia Article, “Immigration to the United States, 1933-1941”</vt:lpstr>
      <vt:lpstr>Why do you think each document or step was required for emigration and/or immigration to the United States?</vt:lpstr>
      <vt:lpstr>Klaus Langer’s Diary-- 19 December 1938</vt:lpstr>
      <vt:lpstr>PowerPoint Presentation</vt:lpstr>
      <vt:lpstr>The Diary and Art of Elizabeth Kaufmann</vt:lpstr>
      <vt:lpstr>Providing Context</vt:lpstr>
      <vt:lpstr>Elizabeth Kaufmann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Chavarria</dc:creator>
  <cp:lastModifiedBy>Linda Medvin</cp:lastModifiedBy>
  <cp:revision>2</cp:revision>
  <dcterms:created xsi:type="dcterms:W3CDTF">2020-10-20T11:35:55Z</dcterms:created>
  <dcterms:modified xsi:type="dcterms:W3CDTF">2021-03-09T18:30:31Z</dcterms:modified>
</cp:coreProperties>
</file>