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70" r:id="rId2"/>
    <p:sldId id="265" r:id="rId3"/>
    <p:sldId id="266" r:id="rId4"/>
    <p:sldId id="271" r:id="rId5"/>
    <p:sldId id="258" r:id="rId6"/>
    <p:sldId id="267" r:id="rId7"/>
    <p:sldId id="268" r:id="rId8"/>
    <p:sldId id="269" r:id="rId9"/>
    <p:sldId id="272" r:id="rId10"/>
    <p:sldId id="262" r:id="rId11"/>
    <p:sldId id="263"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981" autoAdjust="0"/>
    <p:restoredTop sz="94660"/>
  </p:normalViewPr>
  <p:slideViewPr>
    <p:cSldViewPr snapToGrid="0">
      <p:cViewPr varScale="1">
        <p:scale>
          <a:sx n="58" d="100"/>
          <a:sy n="58" d="100"/>
        </p:scale>
        <p:origin x="96" y="39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diagrams/_rels/data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image" Target="../media/image4.png"/></Relationships>
</file>

<file path=ppt/diagrams/_rels/data7.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image" Target="../media/image8.jpg"/><Relationship Id="rId1" Type="http://schemas.openxmlformats.org/officeDocument/2006/relationships/image" Target="../media/image7.png"/></Relationships>
</file>

<file path=ppt/diagrams/_rels/data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image" Target="../media/image11.png"/></Relationships>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0E993DA-DD60-4ECE-AD24-C5314ECBE4E2}" type="doc">
      <dgm:prSet loTypeId="urn:microsoft.com/office/officeart/2005/8/layout/target3" loCatId="list" qsTypeId="urn:microsoft.com/office/officeart/2005/8/quickstyle/simple5" qsCatId="simple" csTypeId="urn:microsoft.com/office/officeart/2005/8/colors/colorful2" csCatId="colorful" phldr="1"/>
      <dgm:spPr/>
      <dgm:t>
        <a:bodyPr/>
        <a:lstStyle/>
        <a:p>
          <a:endParaRPr lang="en-US"/>
        </a:p>
      </dgm:t>
    </dgm:pt>
    <dgm:pt modelId="{671955A9-554F-46F9-AA76-0AC9174CCB84}">
      <dgm:prSet phldrT="[Text]"/>
      <dgm:spPr/>
      <dgm:t>
        <a:bodyPr/>
        <a:lstStyle/>
        <a:p>
          <a:r>
            <a:rPr lang="en-US" dirty="0" smtClean="0"/>
            <a:t>What will this transition look like? </a:t>
          </a:r>
          <a:endParaRPr lang="en-US" dirty="0"/>
        </a:p>
      </dgm:t>
    </dgm:pt>
    <dgm:pt modelId="{E83F7859-4B62-48DD-8BB0-2B789E0E46B1}" type="parTrans" cxnId="{C462CA52-5188-4E6D-BCBD-CAA8850F1AAD}">
      <dgm:prSet/>
      <dgm:spPr/>
      <dgm:t>
        <a:bodyPr/>
        <a:lstStyle/>
        <a:p>
          <a:endParaRPr lang="en-US"/>
        </a:p>
      </dgm:t>
    </dgm:pt>
    <dgm:pt modelId="{6EA8DC0D-4BE9-442D-A2C3-C978A9AD2912}" type="sibTrans" cxnId="{C462CA52-5188-4E6D-BCBD-CAA8850F1AAD}">
      <dgm:prSet/>
      <dgm:spPr/>
      <dgm:t>
        <a:bodyPr/>
        <a:lstStyle/>
        <a:p>
          <a:endParaRPr lang="en-US"/>
        </a:p>
      </dgm:t>
    </dgm:pt>
    <dgm:pt modelId="{F2C503D5-AECF-41CB-85C9-F612B2C4E581}">
      <dgm:prSet phldrT="[Text]"/>
      <dgm:spPr/>
      <dgm:t>
        <a:bodyPr/>
        <a:lstStyle/>
        <a:p>
          <a:r>
            <a:rPr lang="en-US" dirty="0" smtClean="0"/>
            <a:t>How do I get my Blackboard course into Canvas? </a:t>
          </a:r>
          <a:endParaRPr lang="en-US" dirty="0"/>
        </a:p>
      </dgm:t>
    </dgm:pt>
    <dgm:pt modelId="{0FF6E25B-01D8-4E17-9447-0C5A76E6CD56}" type="parTrans" cxnId="{1C45AAD3-9CB5-4AF7-825B-D04458018E47}">
      <dgm:prSet/>
      <dgm:spPr/>
      <dgm:t>
        <a:bodyPr/>
        <a:lstStyle/>
        <a:p>
          <a:endParaRPr lang="en-US"/>
        </a:p>
      </dgm:t>
    </dgm:pt>
    <dgm:pt modelId="{B6DD2C0D-CA19-43DB-8A3C-9F00A018E42D}" type="sibTrans" cxnId="{1C45AAD3-9CB5-4AF7-825B-D04458018E47}">
      <dgm:prSet/>
      <dgm:spPr/>
      <dgm:t>
        <a:bodyPr/>
        <a:lstStyle/>
        <a:p>
          <a:endParaRPr lang="en-US"/>
        </a:p>
      </dgm:t>
    </dgm:pt>
    <dgm:pt modelId="{9339B44C-8B8C-47F7-9E36-A171984C33D4}">
      <dgm:prSet phldrT="[Text]"/>
      <dgm:spPr/>
      <dgm:t>
        <a:bodyPr/>
        <a:lstStyle/>
        <a:p>
          <a:r>
            <a:rPr lang="en-US" dirty="0" smtClean="0"/>
            <a:t>How do I get help? </a:t>
          </a:r>
          <a:endParaRPr lang="en-US" dirty="0"/>
        </a:p>
      </dgm:t>
    </dgm:pt>
    <dgm:pt modelId="{E52248CA-DF0E-4907-937B-B3DF5E73F1D5}" type="parTrans" cxnId="{1AC2DD4B-E21B-425E-BCE9-69FF8F487B6F}">
      <dgm:prSet/>
      <dgm:spPr/>
      <dgm:t>
        <a:bodyPr/>
        <a:lstStyle/>
        <a:p>
          <a:endParaRPr lang="en-US"/>
        </a:p>
      </dgm:t>
    </dgm:pt>
    <dgm:pt modelId="{AD656BC2-111A-4EA4-9ED8-74D5A8495C41}" type="sibTrans" cxnId="{1AC2DD4B-E21B-425E-BCE9-69FF8F487B6F}">
      <dgm:prSet/>
      <dgm:spPr/>
      <dgm:t>
        <a:bodyPr/>
        <a:lstStyle/>
        <a:p>
          <a:endParaRPr lang="en-US"/>
        </a:p>
      </dgm:t>
    </dgm:pt>
    <dgm:pt modelId="{75B57CEB-A046-4C41-938C-7D4AA7A7FA9C}">
      <dgm:prSet phldrT="[Text]"/>
      <dgm:spPr/>
      <dgm:t>
        <a:bodyPr/>
        <a:lstStyle/>
        <a:p>
          <a:r>
            <a:rPr lang="en-US" dirty="0" smtClean="0"/>
            <a:t>Where do I go to log in? </a:t>
          </a:r>
          <a:endParaRPr lang="en-US" dirty="0"/>
        </a:p>
      </dgm:t>
    </dgm:pt>
    <dgm:pt modelId="{1B495511-EAFD-45A2-8531-955D410BAD7B}" type="parTrans" cxnId="{5BC681E8-4AAC-45BE-99AD-035BB5377BB3}">
      <dgm:prSet/>
      <dgm:spPr/>
      <dgm:t>
        <a:bodyPr/>
        <a:lstStyle/>
        <a:p>
          <a:endParaRPr lang="en-US"/>
        </a:p>
      </dgm:t>
    </dgm:pt>
    <dgm:pt modelId="{FACD7A6E-5B0B-4551-AB1D-1F9BCDCAC01B}" type="sibTrans" cxnId="{5BC681E8-4AAC-45BE-99AD-035BB5377BB3}">
      <dgm:prSet/>
      <dgm:spPr/>
      <dgm:t>
        <a:bodyPr/>
        <a:lstStyle/>
        <a:p>
          <a:endParaRPr lang="en-US"/>
        </a:p>
      </dgm:t>
    </dgm:pt>
    <dgm:pt modelId="{2BA2BD3C-63E7-4587-B0D2-483E438700F8}">
      <dgm:prSet phldrT="[Text]"/>
      <dgm:spPr/>
      <dgm:t>
        <a:bodyPr/>
        <a:lstStyle/>
        <a:p>
          <a:r>
            <a:rPr lang="en-US" dirty="0" smtClean="0"/>
            <a:t>Why is FAU switching to Canvas?</a:t>
          </a:r>
          <a:endParaRPr lang="en-US" dirty="0"/>
        </a:p>
      </dgm:t>
    </dgm:pt>
    <dgm:pt modelId="{D08B5E9A-E52F-42E4-8659-9DF11A1C8FD7}" type="parTrans" cxnId="{65B047DB-0767-4169-9513-3C7B1AC55CE8}">
      <dgm:prSet/>
      <dgm:spPr/>
      <dgm:t>
        <a:bodyPr/>
        <a:lstStyle/>
        <a:p>
          <a:endParaRPr lang="en-US"/>
        </a:p>
      </dgm:t>
    </dgm:pt>
    <dgm:pt modelId="{80427098-8F90-41AF-8F97-2C5636FBAD30}" type="sibTrans" cxnId="{65B047DB-0767-4169-9513-3C7B1AC55CE8}">
      <dgm:prSet/>
      <dgm:spPr/>
      <dgm:t>
        <a:bodyPr/>
        <a:lstStyle/>
        <a:p>
          <a:endParaRPr lang="en-US"/>
        </a:p>
      </dgm:t>
    </dgm:pt>
    <dgm:pt modelId="{C886E7E3-C7EA-431F-8DBE-353648B2DF93}" type="pres">
      <dgm:prSet presAssocID="{D0E993DA-DD60-4ECE-AD24-C5314ECBE4E2}" presName="Name0" presStyleCnt="0">
        <dgm:presLayoutVars>
          <dgm:chMax val="7"/>
          <dgm:dir/>
          <dgm:animLvl val="lvl"/>
          <dgm:resizeHandles val="exact"/>
        </dgm:presLayoutVars>
      </dgm:prSet>
      <dgm:spPr/>
      <dgm:t>
        <a:bodyPr/>
        <a:lstStyle/>
        <a:p>
          <a:endParaRPr lang="en-US"/>
        </a:p>
      </dgm:t>
    </dgm:pt>
    <dgm:pt modelId="{C9C7ACE1-2AF8-43B2-B66D-9E3B27245954}" type="pres">
      <dgm:prSet presAssocID="{75B57CEB-A046-4C41-938C-7D4AA7A7FA9C}" presName="circle1" presStyleLbl="node1" presStyleIdx="0" presStyleCnt="5"/>
      <dgm:spPr/>
    </dgm:pt>
    <dgm:pt modelId="{E1D9C243-848E-44A6-B73E-DF7BD958C090}" type="pres">
      <dgm:prSet presAssocID="{75B57CEB-A046-4C41-938C-7D4AA7A7FA9C}" presName="space" presStyleCnt="0"/>
      <dgm:spPr/>
    </dgm:pt>
    <dgm:pt modelId="{AB313F41-6523-4CB7-9EA7-275E09A32A6A}" type="pres">
      <dgm:prSet presAssocID="{75B57CEB-A046-4C41-938C-7D4AA7A7FA9C}" presName="rect1" presStyleLbl="alignAcc1" presStyleIdx="0" presStyleCnt="5"/>
      <dgm:spPr/>
      <dgm:t>
        <a:bodyPr/>
        <a:lstStyle/>
        <a:p>
          <a:endParaRPr lang="en-US"/>
        </a:p>
      </dgm:t>
    </dgm:pt>
    <dgm:pt modelId="{B38F00F2-FF57-4B3A-9CE8-3D3D788359A7}" type="pres">
      <dgm:prSet presAssocID="{2BA2BD3C-63E7-4587-B0D2-483E438700F8}" presName="vertSpace2" presStyleLbl="node1" presStyleIdx="0" presStyleCnt="5"/>
      <dgm:spPr/>
    </dgm:pt>
    <dgm:pt modelId="{BFF208B1-1C82-49E4-9AEA-EF6C414D2873}" type="pres">
      <dgm:prSet presAssocID="{2BA2BD3C-63E7-4587-B0D2-483E438700F8}" presName="circle2" presStyleLbl="node1" presStyleIdx="1" presStyleCnt="5"/>
      <dgm:spPr/>
    </dgm:pt>
    <dgm:pt modelId="{E439AC1F-CCB7-4E2D-8ABD-E86582B45941}" type="pres">
      <dgm:prSet presAssocID="{2BA2BD3C-63E7-4587-B0D2-483E438700F8}" presName="rect2" presStyleLbl="alignAcc1" presStyleIdx="1" presStyleCnt="5"/>
      <dgm:spPr/>
      <dgm:t>
        <a:bodyPr/>
        <a:lstStyle/>
        <a:p>
          <a:endParaRPr lang="en-US"/>
        </a:p>
      </dgm:t>
    </dgm:pt>
    <dgm:pt modelId="{80A94AC9-955B-454D-9DE3-56812A558AA6}" type="pres">
      <dgm:prSet presAssocID="{671955A9-554F-46F9-AA76-0AC9174CCB84}" presName="vertSpace3" presStyleLbl="node1" presStyleIdx="1" presStyleCnt="5"/>
      <dgm:spPr/>
    </dgm:pt>
    <dgm:pt modelId="{DD736FA7-90C9-4456-94A0-1E10F64733D9}" type="pres">
      <dgm:prSet presAssocID="{671955A9-554F-46F9-AA76-0AC9174CCB84}" presName="circle3" presStyleLbl="node1" presStyleIdx="2" presStyleCnt="5"/>
      <dgm:spPr/>
    </dgm:pt>
    <dgm:pt modelId="{F7772BFC-BF5F-43A7-8C71-F952F6578B6F}" type="pres">
      <dgm:prSet presAssocID="{671955A9-554F-46F9-AA76-0AC9174CCB84}" presName="rect3" presStyleLbl="alignAcc1" presStyleIdx="2" presStyleCnt="5"/>
      <dgm:spPr/>
      <dgm:t>
        <a:bodyPr/>
        <a:lstStyle/>
        <a:p>
          <a:endParaRPr lang="en-US"/>
        </a:p>
      </dgm:t>
    </dgm:pt>
    <dgm:pt modelId="{35C494A7-C47E-4C60-AA38-9FB979D7EDB3}" type="pres">
      <dgm:prSet presAssocID="{F2C503D5-AECF-41CB-85C9-F612B2C4E581}" presName="vertSpace4" presStyleLbl="node1" presStyleIdx="2" presStyleCnt="5"/>
      <dgm:spPr/>
    </dgm:pt>
    <dgm:pt modelId="{989A408E-09D6-4CED-9830-7FD46BAFF017}" type="pres">
      <dgm:prSet presAssocID="{F2C503D5-AECF-41CB-85C9-F612B2C4E581}" presName="circle4" presStyleLbl="node1" presStyleIdx="3" presStyleCnt="5"/>
      <dgm:spPr/>
    </dgm:pt>
    <dgm:pt modelId="{FCF6EA63-EA6D-4E99-BEBF-B53280E7B989}" type="pres">
      <dgm:prSet presAssocID="{F2C503D5-AECF-41CB-85C9-F612B2C4E581}" presName="rect4" presStyleLbl="alignAcc1" presStyleIdx="3" presStyleCnt="5"/>
      <dgm:spPr/>
      <dgm:t>
        <a:bodyPr/>
        <a:lstStyle/>
        <a:p>
          <a:endParaRPr lang="en-US"/>
        </a:p>
      </dgm:t>
    </dgm:pt>
    <dgm:pt modelId="{1458253E-8229-4AF2-ABD4-0D84BA37CB30}" type="pres">
      <dgm:prSet presAssocID="{9339B44C-8B8C-47F7-9E36-A171984C33D4}" presName="vertSpace5" presStyleLbl="node1" presStyleIdx="3" presStyleCnt="5"/>
      <dgm:spPr/>
    </dgm:pt>
    <dgm:pt modelId="{83456BB4-BF44-491D-8C5C-EFCD3236EF74}" type="pres">
      <dgm:prSet presAssocID="{9339B44C-8B8C-47F7-9E36-A171984C33D4}" presName="circle5" presStyleLbl="node1" presStyleIdx="4" presStyleCnt="5"/>
      <dgm:spPr/>
    </dgm:pt>
    <dgm:pt modelId="{4E29B24D-E6FB-4BA3-943F-093272C25783}" type="pres">
      <dgm:prSet presAssocID="{9339B44C-8B8C-47F7-9E36-A171984C33D4}" presName="rect5" presStyleLbl="alignAcc1" presStyleIdx="4" presStyleCnt="5"/>
      <dgm:spPr/>
      <dgm:t>
        <a:bodyPr/>
        <a:lstStyle/>
        <a:p>
          <a:endParaRPr lang="en-US"/>
        </a:p>
      </dgm:t>
    </dgm:pt>
    <dgm:pt modelId="{735964E1-57A0-4626-9145-251BC02D4BA9}" type="pres">
      <dgm:prSet presAssocID="{75B57CEB-A046-4C41-938C-7D4AA7A7FA9C}" presName="rect1ParTxNoCh" presStyleLbl="alignAcc1" presStyleIdx="4" presStyleCnt="5">
        <dgm:presLayoutVars>
          <dgm:chMax val="1"/>
          <dgm:bulletEnabled val="1"/>
        </dgm:presLayoutVars>
      </dgm:prSet>
      <dgm:spPr/>
      <dgm:t>
        <a:bodyPr/>
        <a:lstStyle/>
        <a:p>
          <a:endParaRPr lang="en-US"/>
        </a:p>
      </dgm:t>
    </dgm:pt>
    <dgm:pt modelId="{2549D07A-0635-4899-8B5A-97AF616B23AE}" type="pres">
      <dgm:prSet presAssocID="{2BA2BD3C-63E7-4587-B0D2-483E438700F8}" presName="rect2ParTxNoCh" presStyleLbl="alignAcc1" presStyleIdx="4" presStyleCnt="5">
        <dgm:presLayoutVars>
          <dgm:chMax val="1"/>
          <dgm:bulletEnabled val="1"/>
        </dgm:presLayoutVars>
      </dgm:prSet>
      <dgm:spPr/>
      <dgm:t>
        <a:bodyPr/>
        <a:lstStyle/>
        <a:p>
          <a:endParaRPr lang="en-US"/>
        </a:p>
      </dgm:t>
    </dgm:pt>
    <dgm:pt modelId="{E2D99395-2E55-4EF9-88B1-D6C4CCF86341}" type="pres">
      <dgm:prSet presAssocID="{671955A9-554F-46F9-AA76-0AC9174CCB84}" presName="rect3ParTxNoCh" presStyleLbl="alignAcc1" presStyleIdx="4" presStyleCnt="5">
        <dgm:presLayoutVars>
          <dgm:chMax val="1"/>
          <dgm:bulletEnabled val="1"/>
        </dgm:presLayoutVars>
      </dgm:prSet>
      <dgm:spPr/>
      <dgm:t>
        <a:bodyPr/>
        <a:lstStyle/>
        <a:p>
          <a:endParaRPr lang="en-US"/>
        </a:p>
      </dgm:t>
    </dgm:pt>
    <dgm:pt modelId="{BB3807A2-3408-40AB-8381-733864314FCF}" type="pres">
      <dgm:prSet presAssocID="{F2C503D5-AECF-41CB-85C9-F612B2C4E581}" presName="rect4ParTxNoCh" presStyleLbl="alignAcc1" presStyleIdx="4" presStyleCnt="5">
        <dgm:presLayoutVars>
          <dgm:chMax val="1"/>
          <dgm:bulletEnabled val="1"/>
        </dgm:presLayoutVars>
      </dgm:prSet>
      <dgm:spPr/>
      <dgm:t>
        <a:bodyPr/>
        <a:lstStyle/>
        <a:p>
          <a:endParaRPr lang="en-US"/>
        </a:p>
      </dgm:t>
    </dgm:pt>
    <dgm:pt modelId="{825F23F1-B18A-4985-B9B5-48B3504C25FC}" type="pres">
      <dgm:prSet presAssocID="{9339B44C-8B8C-47F7-9E36-A171984C33D4}" presName="rect5ParTxNoCh" presStyleLbl="alignAcc1" presStyleIdx="4" presStyleCnt="5">
        <dgm:presLayoutVars>
          <dgm:chMax val="1"/>
          <dgm:bulletEnabled val="1"/>
        </dgm:presLayoutVars>
      </dgm:prSet>
      <dgm:spPr/>
      <dgm:t>
        <a:bodyPr/>
        <a:lstStyle/>
        <a:p>
          <a:endParaRPr lang="en-US"/>
        </a:p>
      </dgm:t>
    </dgm:pt>
  </dgm:ptLst>
  <dgm:cxnLst>
    <dgm:cxn modelId="{2FC43AE2-EDCB-4D0F-A3F1-1192087859B0}" type="presOf" srcId="{671955A9-554F-46F9-AA76-0AC9174CCB84}" destId="{E2D99395-2E55-4EF9-88B1-D6C4CCF86341}" srcOrd="1" destOrd="0" presId="urn:microsoft.com/office/officeart/2005/8/layout/target3"/>
    <dgm:cxn modelId="{82E8E48D-93F1-4FCB-9B24-9B17540C8EEA}" type="presOf" srcId="{2BA2BD3C-63E7-4587-B0D2-483E438700F8}" destId="{2549D07A-0635-4899-8B5A-97AF616B23AE}" srcOrd="1" destOrd="0" presId="urn:microsoft.com/office/officeart/2005/8/layout/target3"/>
    <dgm:cxn modelId="{AE7A45B9-B3A8-4193-A604-62C1F9CAA223}" type="presOf" srcId="{2BA2BD3C-63E7-4587-B0D2-483E438700F8}" destId="{E439AC1F-CCB7-4E2D-8ABD-E86582B45941}" srcOrd="0" destOrd="0" presId="urn:microsoft.com/office/officeart/2005/8/layout/target3"/>
    <dgm:cxn modelId="{C462CA52-5188-4E6D-BCBD-CAA8850F1AAD}" srcId="{D0E993DA-DD60-4ECE-AD24-C5314ECBE4E2}" destId="{671955A9-554F-46F9-AA76-0AC9174CCB84}" srcOrd="2" destOrd="0" parTransId="{E83F7859-4B62-48DD-8BB0-2B789E0E46B1}" sibTransId="{6EA8DC0D-4BE9-442D-A2C3-C978A9AD2912}"/>
    <dgm:cxn modelId="{1C45AAD3-9CB5-4AF7-825B-D04458018E47}" srcId="{D0E993DA-DD60-4ECE-AD24-C5314ECBE4E2}" destId="{F2C503D5-AECF-41CB-85C9-F612B2C4E581}" srcOrd="3" destOrd="0" parTransId="{0FF6E25B-01D8-4E17-9447-0C5A76E6CD56}" sibTransId="{B6DD2C0D-CA19-43DB-8A3C-9F00A018E42D}"/>
    <dgm:cxn modelId="{F223D451-5D5A-48DF-A7DB-7121CB4188BE}" type="presOf" srcId="{D0E993DA-DD60-4ECE-AD24-C5314ECBE4E2}" destId="{C886E7E3-C7EA-431F-8DBE-353648B2DF93}" srcOrd="0" destOrd="0" presId="urn:microsoft.com/office/officeart/2005/8/layout/target3"/>
    <dgm:cxn modelId="{D3E31237-F045-406D-BD1C-51D225E85673}" type="presOf" srcId="{9339B44C-8B8C-47F7-9E36-A171984C33D4}" destId="{825F23F1-B18A-4985-B9B5-48B3504C25FC}" srcOrd="1" destOrd="0" presId="urn:microsoft.com/office/officeart/2005/8/layout/target3"/>
    <dgm:cxn modelId="{980B375E-BE22-436A-8159-EB85F5143EB6}" type="presOf" srcId="{F2C503D5-AECF-41CB-85C9-F612B2C4E581}" destId="{BB3807A2-3408-40AB-8381-733864314FCF}" srcOrd="1" destOrd="0" presId="urn:microsoft.com/office/officeart/2005/8/layout/target3"/>
    <dgm:cxn modelId="{65B047DB-0767-4169-9513-3C7B1AC55CE8}" srcId="{D0E993DA-DD60-4ECE-AD24-C5314ECBE4E2}" destId="{2BA2BD3C-63E7-4587-B0D2-483E438700F8}" srcOrd="1" destOrd="0" parTransId="{D08B5E9A-E52F-42E4-8659-9DF11A1C8FD7}" sibTransId="{80427098-8F90-41AF-8F97-2C5636FBAD30}"/>
    <dgm:cxn modelId="{2E056053-1C33-4AF8-87F8-44F5E87B59C9}" type="presOf" srcId="{75B57CEB-A046-4C41-938C-7D4AA7A7FA9C}" destId="{AB313F41-6523-4CB7-9EA7-275E09A32A6A}" srcOrd="0" destOrd="0" presId="urn:microsoft.com/office/officeart/2005/8/layout/target3"/>
    <dgm:cxn modelId="{8498564F-0301-4B45-A289-C73103B1DF51}" type="presOf" srcId="{9339B44C-8B8C-47F7-9E36-A171984C33D4}" destId="{4E29B24D-E6FB-4BA3-943F-093272C25783}" srcOrd="0" destOrd="0" presId="urn:microsoft.com/office/officeart/2005/8/layout/target3"/>
    <dgm:cxn modelId="{AED3FD55-6321-4970-BBB2-E87D034D9461}" type="presOf" srcId="{671955A9-554F-46F9-AA76-0AC9174CCB84}" destId="{F7772BFC-BF5F-43A7-8C71-F952F6578B6F}" srcOrd="0" destOrd="0" presId="urn:microsoft.com/office/officeart/2005/8/layout/target3"/>
    <dgm:cxn modelId="{F3AD9B27-5A18-4CDC-9567-CAA70E9DE205}" type="presOf" srcId="{75B57CEB-A046-4C41-938C-7D4AA7A7FA9C}" destId="{735964E1-57A0-4626-9145-251BC02D4BA9}" srcOrd="1" destOrd="0" presId="urn:microsoft.com/office/officeart/2005/8/layout/target3"/>
    <dgm:cxn modelId="{1AC2DD4B-E21B-425E-BCE9-69FF8F487B6F}" srcId="{D0E993DA-DD60-4ECE-AD24-C5314ECBE4E2}" destId="{9339B44C-8B8C-47F7-9E36-A171984C33D4}" srcOrd="4" destOrd="0" parTransId="{E52248CA-DF0E-4907-937B-B3DF5E73F1D5}" sibTransId="{AD656BC2-111A-4EA4-9ED8-74D5A8495C41}"/>
    <dgm:cxn modelId="{5BC681E8-4AAC-45BE-99AD-035BB5377BB3}" srcId="{D0E993DA-DD60-4ECE-AD24-C5314ECBE4E2}" destId="{75B57CEB-A046-4C41-938C-7D4AA7A7FA9C}" srcOrd="0" destOrd="0" parTransId="{1B495511-EAFD-45A2-8531-955D410BAD7B}" sibTransId="{FACD7A6E-5B0B-4551-AB1D-1F9BCDCAC01B}"/>
    <dgm:cxn modelId="{8F2479FA-9045-4A14-B11E-47D83EBACD39}" type="presOf" srcId="{F2C503D5-AECF-41CB-85C9-F612B2C4E581}" destId="{FCF6EA63-EA6D-4E99-BEBF-B53280E7B989}" srcOrd="0" destOrd="0" presId="urn:microsoft.com/office/officeart/2005/8/layout/target3"/>
    <dgm:cxn modelId="{F680C73C-F53F-4D55-AD06-31134E681890}" type="presParOf" srcId="{C886E7E3-C7EA-431F-8DBE-353648B2DF93}" destId="{C9C7ACE1-2AF8-43B2-B66D-9E3B27245954}" srcOrd="0" destOrd="0" presId="urn:microsoft.com/office/officeart/2005/8/layout/target3"/>
    <dgm:cxn modelId="{224C9C36-D0E8-44A0-BB0A-3CCBC90C626E}" type="presParOf" srcId="{C886E7E3-C7EA-431F-8DBE-353648B2DF93}" destId="{E1D9C243-848E-44A6-B73E-DF7BD958C090}" srcOrd="1" destOrd="0" presId="urn:microsoft.com/office/officeart/2005/8/layout/target3"/>
    <dgm:cxn modelId="{05595835-C16C-4D6E-A93E-5A8D632D4DE9}" type="presParOf" srcId="{C886E7E3-C7EA-431F-8DBE-353648B2DF93}" destId="{AB313F41-6523-4CB7-9EA7-275E09A32A6A}" srcOrd="2" destOrd="0" presId="urn:microsoft.com/office/officeart/2005/8/layout/target3"/>
    <dgm:cxn modelId="{32B1D888-BB39-458B-AAA0-92D89F5EF021}" type="presParOf" srcId="{C886E7E3-C7EA-431F-8DBE-353648B2DF93}" destId="{B38F00F2-FF57-4B3A-9CE8-3D3D788359A7}" srcOrd="3" destOrd="0" presId="urn:microsoft.com/office/officeart/2005/8/layout/target3"/>
    <dgm:cxn modelId="{868D8ECC-4321-4117-A3AE-0A27A9822209}" type="presParOf" srcId="{C886E7E3-C7EA-431F-8DBE-353648B2DF93}" destId="{BFF208B1-1C82-49E4-9AEA-EF6C414D2873}" srcOrd="4" destOrd="0" presId="urn:microsoft.com/office/officeart/2005/8/layout/target3"/>
    <dgm:cxn modelId="{E54F930C-20ED-422F-89F8-2A8F779A0AC1}" type="presParOf" srcId="{C886E7E3-C7EA-431F-8DBE-353648B2DF93}" destId="{E439AC1F-CCB7-4E2D-8ABD-E86582B45941}" srcOrd="5" destOrd="0" presId="urn:microsoft.com/office/officeart/2005/8/layout/target3"/>
    <dgm:cxn modelId="{A5178962-9B5A-4AC9-BB16-33F16B052491}" type="presParOf" srcId="{C886E7E3-C7EA-431F-8DBE-353648B2DF93}" destId="{80A94AC9-955B-454D-9DE3-56812A558AA6}" srcOrd="6" destOrd="0" presId="urn:microsoft.com/office/officeart/2005/8/layout/target3"/>
    <dgm:cxn modelId="{9BC45104-55E7-4535-AE0E-F4018D8B0CBD}" type="presParOf" srcId="{C886E7E3-C7EA-431F-8DBE-353648B2DF93}" destId="{DD736FA7-90C9-4456-94A0-1E10F64733D9}" srcOrd="7" destOrd="0" presId="urn:microsoft.com/office/officeart/2005/8/layout/target3"/>
    <dgm:cxn modelId="{A40CDD03-1CB0-4DAA-87FF-8E83A1650034}" type="presParOf" srcId="{C886E7E3-C7EA-431F-8DBE-353648B2DF93}" destId="{F7772BFC-BF5F-43A7-8C71-F952F6578B6F}" srcOrd="8" destOrd="0" presId="urn:microsoft.com/office/officeart/2005/8/layout/target3"/>
    <dgm:cxn modelId="{1600EC0E-9F05-42D5-B2FE-6E0534034483}" type="presParOf" srcId="{C886E7E3-C7EA-431F-8DBE-353648B2DF93}" destId="{35C494A7-C47E-4C60-AA38-9FB979D7EDB3}" srcOrd="9" destOrd="0" presId="urn:microsoft.com/office/officeart/2005/8/layout/target3"/>
    <dgm:cxn modelId="{3CF5EABF-4231-44B9-8852-25A99494F992}" type="presParOf" srcId="{C886E7E3-C7EA-431F-8DBE-353648B2DF93}" destId="{989A408E-09D6-4CED-9830-7FD46BAFF017}" srcOrd="10" destOrd="0" presId="urn:microsoft.com/office/officeart/2005/8/layout/target3"/>
    <dgm:cxn modelId="{92FDBECF-9951-41DE-AB51-C9F1ABB3E928}" type="presParOf" srcId="{C886E7E3-C7EA-431F-8DBE-353648B2DF93}" destId="{FCF6EA63-EA6D-4E99-BEBF-B53280E7B989}" srcOrd="11" destOrd="0" presId="urn:microsoft.com/office/officeart/2005/8/layout/target3"/>
    <dgm:cxn modelId="{EA8D94F2-D78E-49B0-83A5-6432667126A6}" type="presParOf" srcId="{C886E7E3-C7EA-431F-8DBE-353648B2DF93}" destId="{1458253E-8229-4AF2-ABD4-0D84BA37CB30}" srcOrd="12" destOrd="0" presId="urn:microsoft.com/office/officeart/2005/8/layout/target3"/>
    <dgm:cxn modelId="{B6E3ACAD-1B0E-4619-9B2D-E1648306C6BB}" type="presParOf" srcId="{C886E7E3-C7EA-431F-8DBE-353648B2DF93}" destId="{83456BB4-BF44-491D-8C5C-EFCD3236EF74}" srcOrd="13" destOrd="0" presId="urn:microsoft.com/office/officeart/2005/8/layout/target3"/>
    <dgm:cxn modelId="{D2932983-5661-402E-898B-D35ED2EA421D}" type="presParOf" srcId="{C886E7E3-C7EA-431F-8DBE-353648B2DF93}" destId="{4E29B24D-E6FB-4BA3-943F-093272C25783}" srcOrd="14" destOrd="0" presId="urn:microsoft.com/office/officeart/2005/8/layout/target3"/>
    <dgm:cxn modelId="{3C2BCC76-A8A6-497B-984C-12540CBD446C}" type="presParOf" srcId="{C886E7E3-C7EA-431F-8DBE-353648B2DF93}" destId="{735964E1-57A0-4626-9145-251BC02D4BA9}" srcOrd="15" destOrd="0" presId="urn:microsoft.com/office/officeart/2005/8/layout/target3"/>
    <dgm:cxn modelId="{49EF74F6-F401-474C-8741-99CB20456580}" type="presParOf" srcId="{C886E7E3-C7EA-431F-8DBE-353648B2DF93}" destId="{2549D07A-0635-4899-8B5A-97AF616B23AE}" srcOrd="16" destOrd="0" presId="urn:microsoft.com/office/officeart/2005/8/layout/target3"/>
    <dgm:cxn modelId="{2992D487-7699-46C3-B1B8-091BEB424280}" type="presParOf" srcId="{C886E7E3-C7EA-431F-8DBE-353648B2DF93}" destId="{E2D99395-2E55-4EF9-88B1-D6C4CCF86341}" srcOrd="17" destOrd="0" presId="urn:microsoft.com/office/officeart/2005/8/layout/target3"/>
    <dgm:cxn modelId="{CB5B8975-596D-4047-9313-33D49023340A}" type="presParOf" srcId="{C886E7E3-C7EA-431F-8DBE-353648B2DF93}" destId="{BB3807A2-3408-40AB-8381-733864314FCF}" srcOrd="18" destOrd="0" presId="urn:microsoft.com/office/officeart/2005/8/layout/target3"/>
    <dgm:cxn modelId="{BF9F0B8E-E6F8-4DBF-9CFE-4AAE7850D74B}" type="presParOf" srcId="{C886E7E3-C7EA-431F-8DBE-353648B2DF93}" destId="{825F23F1-B18A-4985-B9B5-48B3504C25FC}" srcOrd="19" destOrd="0" presId="urn:microsoft.com/office/officeart/2005/8/layout/target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B8B77858-A3D6-4F8C-A571-D1AF813E9FA5}" type="doc">
      <dgm:prSet loTypeId="urn:microsoft.com/office/officeart/2008/layout/RadialCluster" loCatId="cycle" qsTypeId="urn:microsoft.com/office/officeart/2005/8/quickstyle/simple1" qsCatId="simple" csTypeId="urn:microsoft.com/office/officeart/2005/8/colors/colorful1" csCatId="colorful" phldr="1"/>
      <dgm:spPr/>
      <dgm:t>
        <a:bodyPr/>
        <a:lstStyle/>
        <a:p>
          <a:endParaRPr lang="en-US"/>
        </a:p>
      </dgm:t>
    </dgm:pt>
    <dgm:pt modelId="{FDCFCDCC-64A5-46FB-A901-C7CF5C17ABB1}">
      <dgm:prSet phldrT="[Text]"/>
      <dgm:spPr/>
      <dgm:t>
        <a:bodyPr/>
        <a:lstStyle/>
        <a:p>
          <a:r>
            <a:rPr lang="en-US" dirty="0" smtClean="0"/>
            <a:t>Why are we switching to Canvas?</a:t>
          </a:r>
          <a:endParaRPr lang="en-US" dirty="0"/>
        </a:p>
      </dgm:t>
    </dgm:pt>
    <dgm:pt modelId="{8ADC633C-AF6A-4413-B2F2-BEE6BA47F4E4}" type="parTrans" cxnId="{AC1FB7A1-DEA0-470E-8019-7060F93791DE}">
      <dgm:prSet/>
      <dgm:spPr/>
      <dgm:t>
        <a:bodyPr/>
        <a:lstStyle/>
        <a:p>
          <a:endParaRPr lang="en-US"/>
        </a:p>
      </dgm:t>
    </dgm:pt>
    <dgm:pt modelId="{A6131BF7-5E6D-4FC9-9FEC-68908D129543}" type="sibTrans" cxnId="{AC1FB7A1-DEA0-470E-8019-7060F93791DE}">
      <dgm:prSet/>
      <dgm:spPr/>
      <dgm:t>
        <a:bodyPr/>
        <a:lstStyle/>
        <a:p>
          <a:endParaRPr lang="en-US"/>
        </a:p>
      </dgm:t>
    </dgm:pt>
    <dgm:pt modelId="{E58177D8-4FDC-4C05-9D47-07BEF7FE63EB}">
      <dgm:prSet phldrT="[Text]" custT="1"/>
      <dgm:spPr/>
      <dgm:t>
        <a:bodyPr/>
        <a:lstStyle/>
        <a:p>
          <a:r>
            <a:rPr lang="en-US" sz="1800" dirty="0" smtClean="0"/>
            <a:t>Faculty Committee recommendation </a:t>
          </a:r>
          <a:endParaRPr lang="en-US" sz="1800" dirty="0"/>
        </a:p>
      </dgm:t>
    </dgm:pt>
    <dgm:pt modelId="{A81899F9-081E-4FB0-AB84-02E9AFDF5B38}" type="parTrans" cxnId="{56E0EA33-D439-499D-8B7B-054796B527B4}">
      <dgm:prSet/>
      <dgm:spPr/>
      <dgm:t>
        <a:bodyPr/>
        <a:lstStyle/>
        <a:p>
          <a:endParaRPr lang="en-US"/>
        </a:p>
      </dgm:t>
    </dgm:pt>
    <dgm:pt modelId="{8D2E80A9-C801-46A4-820C-624FAC5DDDC8}" type="sibTrans" cxnId="{56E0EA33-D439-499D-8B7B-054796B527B4}">
      <dgm:prSet/>
      <dgm:spPr/>
      <dgm:t>
        <a:bodyPr/>
        <a:lstStyle/>
        <a:p>
          <a:endParaRPr lang="en-US"/>
        </a:p>
      </dgm:t>
    </dgm:pt>
    <dgm:pt modelId="{A97197C3-5C7C-4AE2-A73C-E8CA4BDA0C9A}">
      <dgm:prSet phldrT="[Text]" custT="1"/>
      <dgm:spPr/>
      <dgm:t>
        <a:bodyPr/>
        <a:lstStyle/>
        <a:p>
          <a:r>
            <a:rPr lang="en-US" sz="1800" dirty="0" smtClean="0"/>
            <a:t>State of FL decided on one LMS for the SUS</a:t>
          </a:r>
          <a:endParaRPr lang="en-US" sz="1800" dirty="0"/>
        </a:p>
      </dgm:t>
    </dgm:pt>
    <dgm:pt modelId="{607C2026-E3E5-4F35-9A10-DF00298C35DE}" type="parTrans" cxnId="{BC135E21-280C-4869-8B57-D2D875625860}">
      <dgm:prSet/>
      <dgm:spPr/>
      <dgm:t>
        <a:bodyPr/>
        <a:lstStyle/>
        <a:p>
          <a:endParaRPr lang="en-US"/>
        </a:p>
      </dgm:t>
    </dgm:pt>
    <dgm:pt modelId="{A22E2E09-F77B-4840-BAB2-9AE790539926}" type="sibTrans" cxnId="{BC135E21-280C-4869-8B57-D2D875625860}">
      <dgm:prSet/>
      <dgm:spPr/>
      <dgm:t>
        <a:bodyPr/>
        <a:lstStyle/>
        <a:p>
          <a:endParaRPr lang="en-US"/>
        </a:p>
      </dgm:t>
    </dgm:pt>
    <dgm:pt modelId="{AB6FE8F0-F655-43C1-951F-E32D97FDBEDC}">
      <dgm:prSet phldrT="[Text]" custT="1"/>
      <dgm:spPr/>
      <dgm:t>
        <a:bodyPr/>
        <a:lstStyle/>
        <a:p>
          <a:r>
            <a:rPr lang="en-US" sz="1800" dirty="0" smtClean="0"/>
            <a:t>Positive student feedback</a:t>
          </a:r>
          <a:endParaRPr lang="en-US" sz="1800" dirty="0"/>
        </a:p>
      </dgm:t>
    </dgm:pt>
    <dgm:pt modelId="{5F0AA151-75FF-4949-9D9D-7FF43E65C153}" type="parTrans" cxnId="{15FABE38-BAFD-4AE5-9EBE-F05892DDDC75}">
      <dgm:prSet/>
      <dgm:spPr/>
      <dgm:t>
        <a:bodyPr/>
        <a:lstStyle/>
        <a:p>
          <a:endParaRPr lang="en-US"/>
        </a:p>
      </dgm:t>
    </dgm:pt>
    <dgm:pt modelId="{8C7DCB66-CE87-4590-B11C-C284CA97D1BF}" type="sibTrans" cxnId="{15FABE38-BAFD-4AE5-9EBE-F05892DDDC75}">
      <dgm:prSet/>
      <dgm:spPr/>
      <dgm:t>
        <a:bodyPr/>
        <a:lstStyle/>
        <a:p>
          <a:endParaRPr lang="en-US"/>
        </a:p>
      </dgm:t>
    </dgm:pt>
    <dgm:pt modelId="{0DB54076-BB69-44A0-8B33-1CBD6EA0F303}">
      <dgm:prSet phldrT="[Text]" custT="1"/>
      <dgm:spPr/>
      <dgm:t>
        <a:bodyPr/>
        <a:lstStyle/>
        <a:p>
          <a:r>
            <a:rPr lang="en-US" sz="1800" dirty="0" smtClean="0"/>
            <a:t>Easy to use, mobile, and responsive</a:t>
          </a:r>
          <a:endParaRPr lang="en-US" sz="1800" dirty="0"/>
        </a:p>
      </dgm:t>
    </dgm:pt>
    <dgm:pt modelId="{3CCD8B76-E1B2-48F8-B9C4-9EAD02776088}" type="parTrans" cxnId="{1542546C-98CF-47E9-89EC-7D0C97110875}">
      <dgm:prSet/>
      <dgm:spPr/>
      <dgm:t>
        <a:bodyPr/>
        <a:lstStyle/>
        <a:p>
          <a:endParaRPr lang="en-US"/>
        </a:p>
      </dgm:t>
    </dgm:pt>
    <dgm:pt modelId="{678C9346-5929-4714-8C6C-65755707F9DC}" type="sibTrans" cxnId="{1542546C-98CF-47E9-89EC-7D0C97110875}">
      <dgm:prSet/>
      <dgm:spPr/>
      <dgm:t>
        <a:bodyPr/>
        <a:lstStyle/>
        <a:p>
          <a:endParaRPr lang="en-US"/>
        </a:p>
      </dgm:t>
    </dgm:pt>
    <dgm:pt modelId="{89070CA2-9965-457E-90C3-D4E7CBFE2015}">
      <dgm:prSet phldrT="[Text]" custT="1"/>
      <dgm:spPr/>
      <dgm:t>
        <a:bodyPr/>
        <a:lstStyle/>
        <a:p>
          <a:r>
            <a:rPr lang="en-US" sz="1800" dirty="0" smtClean="0"/>
            <a:t>Hosted in the cloud with 99% uptime</a:t>
          </a:r>
          <a:endParaRPr lang="en-US" sz="1800" dirty="0"/>
        </a:p>
      </dgm:t>
    </dgm:pt>
    <dgm:pt modelId="{525BAC07-3F72-468E-8602-4DD8E23A79FC}" type="parTrans" cxnId="{B8D97066-E5FB-4758-9037-5C6F737C07B0}">
      <dgm:prSet/>
      <dgm:spPr/>
      <dgm:t>
        <a:bodyPr/>
        <a:lstStyle/>
        <a:p>
          <a:endParaRPr lang="en-US"/>
        </a:p>
      </dgm:t>
    </dgm:pt>
    <dgm:pt modelId="{5D95B8D2-A07A-42D5-A741-3BF5A1F46FD7}" type="sibTrans" cxnId="{B8D97066-E5FB-4758-9037-5C6F737C07B0}">
      <dgm:prSet/>
      <dgm:spPr/>
      <dgm:t>
        <a:bodyPr/>
        <a:lstStyle/>
        <a:p>
          <a:endParaRPr lang="en-US"/>
        </a:p>
      </dgm:t>
    </dgm:pt>
    <dgm:pt modelId="{C0143E2F-35A8-4DB0-A84B-8CD5679CFE55}">
      <dgm:prSet phldrT="[Text]" custT="1"/>
      <dgm:spPr/>
      <dgm:t>
        <a:bodyPr/>
        <a:lstStyle/>
        <a:p>
          <a:r>
            <a:rPr lang="en-US" sz="1800" dirty="0" smtClean="0"/>
            <a:t>Uses latest HTML5, Rest API, and LTI Standards</a:t>
          </a:r>
          <a:endParaRPr lang="en-US" sz="1800" dirty="0"/>
        </a:p>
      </dgm:t>
    </dgm:pt>
    <dgm:pt modelId="{7FF005CF-FB01-4E02-BF45-E8A3C839D46D}" type="parTrans" cxnId="{528D0A9F-5BD5-4D8A-BADB-490AC9690149}">
      <dgm:prSet/>
      <dgm:spPr/>
      <dgm:t>
        <a:bodyPr/>
        <a:lstStyle/>
        <a:p>
          <a:endParaRPr lang="en-US"/>
        </a:p>
      </dgm:t>
    </dgm:pt>
    <dgm:pt modelId="{52818DC9-5094-4799-990C-29AFEC3A2340}" type="sibTrans" cxnId="{528D0A9F-5BD5-4D8A-BADB-490AC9690149}">
      <dgm:prSet/>
      <dgm:spPr/>
      <dgm:t>
        <a:bodyPr/>
        <a:lstStyle/>
        <a:p>
          <a:endParaRPr lang="en-US"/>
        </a:p>
      </dgm:t>
    </dgm:pt>
    <dgm:pt modelId="{47D6A44A-27EF-4FEC-ADC9-F2C9B53CEFCC}">
      <dgm:prSet phldrT="[Text]" custT="1"/>
      <dgm:spPr/>
      <dgm:t>
        <a:bodyPr/>
        <a:lstStyle/>
        <a:p>
          <a:r>
            <a:rPr lang="en-US" sz="1800" dirty="0" smtClean="0"/>
            <a:t>Blackboard contract expires in June 2017</a:t>
          </a:r>
          <a:endParaRPr lang="en-US" sz="1800" dirty="0"/>
        </a:p>
      </dgm:t>
    </dgm:pt>
    <dgm:pt modelId="{0B699771-6525-433E-9D41-D2F23578DD86}" type="parTrans" cxnId="{B131718F-FA0B-413D-B73C-14619A31D5C2}">
      <dgm:prSet/>
      <dgm:spPr/>
      <dgm:t>
        <a:bodyPr/>
        <a:lstStyle/>
        <a:p>
          <a:endParaRPr lang="en-US"/>
        </a:p>
      </dgm:t>
    </dgm:pt>
    <dgm:pt modelId="{05788D20-A46D-4498-88DD-E2E7634883A3}" type="sibTrans" cxnId="{B131718F-FA0B-413D-B73C-14619A31D5C2}">
      <dgm:prSet/>
      <dgm:spPr/>
      <dgm:t>
        <a:bodyPr/>
        <a:lstStyle/>
        <a:p>
          <a:endParaRPr lang="en-US"/>
        </a:p>
      </dgm:t>
    </dgm:pt>
    <dgm:pt modelId="{0041014A-843D-490F-9602-CA95D7D1AF5C}" type="pres">
      <dgm:prSet presAssocID="{B8B77858-A3D6-4F8C-A571-D1AF813E9FA5}" presName="Name0" presStyleCnt="0">
        <dgm:presLayoutVars>
          <dgm:chMax val="1"/>
          <dgm:chPref val="1"/>
          <dgm:dir/>
          <dgm:animOne val="branch"/>
          <dgm:animLvl val="lvl"/>
        </dgm:presLayoutVars>
      </dgm:prSet>
      <dgm:spPr/>
      <dgm:t>
        <a:bodyPr/>
        <a:lstStyle/>
        <a:p>
          <a:endParaRPr lang="en-US"/>
        </a:p>
      </dgm:t>
    </dgm:pt>
    <dgm:pt modelId="{C243E998-C6B9-4D3C-A0A6-CD08ABCC9308}" type="pres">
      <dgm:prSet presAssocID="{FDCFCDCC-64A5-46FB-A901-C7CF5C17ABB1}" presName="singleCycle" presStyleCnt="0"/>
      <dgm:spPr/>
    </dgm:pt>
    <dgm:pt modelId="{437F2703-1802-4E4D-A4DF-C0C1ABD90771}" type="pres">
      <dgm:prSet presAssocID="{FDCFCDCC-64A5-46FB-A901-C7CF5C17ABB1}" presName="singleCenter" presStyleLbl="node1" presStyleIdx="0" presStyleCnt="8" custScaleX="154163">
        <dgm:presLayoutVars>
          <dgm:chMax val="7"/>
          <dgm:chPref val="7"/>
        </dgm:presLayoutVars>
      </dgm:prSet>
      <dgm:spPr/>
      <dgm:t>
        <a:bodyPr/>
        <a:lstStyle/>
        <a:p>
          <a:endParaRPr lang="en-US"/>
        </a:p>
      </dgm:t>
    </dgm:pt>
    <dgm:pt modelId="{7AC4518E-57AE-4655-B7B8-20B4D754A847}" type="pres">
      <dgm:prSet presAssocID="{607C2026-E3E5-4F35-9A10-DF00298C35DE}" presName="Name56" presStyleLbl="parChTrans1D2" presStyleIdx="0" presStyleCnt="7"/>
      <dgm:spPr/>
      <dgm:t>
        <a:bodyPr/>
        <a:lstStyle/>
        <a:p>
          <a:endParaRPr lang="en-US"/>
        </a:p>
      </dgm:t>
    </dgm:pt>
    <dgm:pt modelId="{6C957FF0-017F-4E73-961E-1C80D468EC52}" type="pres">
      <dgm:prSet presAssocID="{A97197C3-5C7C-4AE2-A73C-E8CA4BDA0C9A}" presName="text0" presStyleLbl="node1" presStyleIdx="1" presStyleCnt="8" custScaleX="162071">
        <dgm:presLayoutVars>
          <dgm:bulletEnabled val="1"/>
        </dgm:presLayoutVars>
      </dgm:prSet>
      <dgm:spPr/>
      <dgm:t>
        <a:bodyPr/>
        <a:lstStyle/>
        <a:p>
          <a:endParaRPr lang="en-US"/>
        </a:p>
      </dgm:t>
    </dgm:pt>
    <dgm:pt modelId="{BE019965-FA97-4330-9AFF-840C66F002BD}" type="pres">
      <dgm:prSet presAssocID="{A81899F9-081E-4FB0-AB84-02E9AFDF5B38}" presName="Name56" presStyleLbl="parChTrans1D2" presStyleIdx="1" presStyleCnt="7"/>
      <dgm:spPr/>
      <dgm:t>
        <a:bodyPr/>
        <a:lstStyle/>
        <a:p>
          <a:endParaRPr lang="en-US"/>
        </a:p>
      </dgm:t>
    </dgm:pt>
    <dgm:pt modelId="{D02CF077-63E4-430F-BC36-F93AAFECD5E9}" type="pres">
      <dgm:prSet presAssocID="{E58177D8-4FDC-4C05-9D47-07BEF7FE63EB}" presName="text0" presStyleLbl="node1" presStyleIdx="2" presStyleCnt="8" custScaleX="162071" custRadScaleRad="167859" custRadScaleInc="30628">
        <dgm:presLayoutVars>
          <dgm:bulletEnabled val="1"/>
        </dgm:presLayoutVars>
      </dgm:prSet>
      <dgm:spPr/>
      <dgm:t>
        <a:bodyPr/>
        <a:lstStyle/>
        <a:p>
          <a:endParaRPr lang="en-US"/>
        </a:p>
      </dgm:t>
    </dgm:pt>
    <dgm:pt modelId="{413A45B2-09E1-47B4-AE74-DBB9FFA7185E}" type="pres">
      <dgm:prSet presAssocID="{0B699771-6525-433E-9D41-D2F23578DD86}" presName="Name56" presStyleLbl="parChTrans1D2" presStyleIdx="2" presStyleCnt="7"/>
      <dgm:spPr/>
      <dgm:t>
        <a:bodyPr/>
        <a:lstStyle/>
        <a:p>
          <a:endParaRPr lang="en-US"/>
        </a:p>
      </dgm:t>
    </dgm:pt>
    <dgm:pt modelId="{EB892BD6-5D1C-41C6-B159-89CB43FBC515}" type="pres">
      <dgm:prSet presAssocID="{47D6A44A-27EF-4FEC-ADC9-F2C9B53CEFCC}" presName="text0" presStyleLbl="node1" presStyleIdx="3" presStyleCnt="8" custScaleX="162071" custRadScaleRad="163088" custRadScaleInc="-37848">
        <dgm:presLayoutVars>
          <dgm:bulletEnabled val="1"/>
        </dgm:presLayoutVars>
      </dgm:prSet>
      <dgm:spPr/>
      <dgm:t>
        <a:bodyPr/>
        <a:lstStyle/>
        <a:p>
          <a:endParaRPr lang="en-US"/>
        </a:p>
      </dgm:t>
    </dgm:pt>
    <dgm:pt modelId="{33A9251C-8E5B-40E3-985D-E35BC17335FD}" type="pres">
      <dgm:prSet presAssocID="{5F0AA151-75FF-4949-9D9D-7FF43E65C153}" presName="Name56" presStyleLbl="parChTrans1D2" presStyleIdx="3" presStyleCnt="7"/>
      <dgm:spPr/>
      <dgm:t>
        <a:bodyPr/>
        <a:lstStyle/>
        <a:p>
          <a:endParaRPr lang="en-US"/>
        </a:p>
      </dgm:t>
    </dgm:pt>
    <dgm:pt modelId="{BA8FEE3F-49AD-4C58-BDE2-F5EE1B0C77DB}" type="pres">
      <dgm:prSet presAssocID="{AB6FE8F0-F655-43C1-951F-E32D97FDBEDC}" presName="text0" presStyleLbl="node1" presStyleIdx="4" presStyleCnt="8" custScaleX="162071" custRadScaleRad="116620" custRadScaleInc="-53281">
        <dgm:presLayoutVars>
          <dgm:bulletEnabled val="1"/>
        </dgm:presLayoutVars>
      </dgm:prSet>
      <dgm:spPr/>
      <dgm:t>
        <a:bodyPr/>
        <a:lstStyle/>
        <a:p>
          <a:endParaRPr lang="en-US"/>
        </a:p>
      </dgm:t>
    </dgm:pt>
    <dgm:pt modelId="{88C7DA3E-82FC-415C-8D79-86E248EC3410}" type="pres">
      <dgm:prSet presAssocID="{3CCD8B76-E1B2-48F8-B9C4-9EAD02776088}" presName="Name56" presStyleLbl="parChTrans1D2" presStyleIdx="4" presStyleCnt="7"/>
      <dgm:spPr/>
      <dgm:t>
        <a:bodyPr/>
        <a:lstStyle/>
        <a:p>
          <a:endParaRPr lang="en-US"/>
        </a:p>
      </dgm:t>
    </dgm:pt>
    <dgm:pt modelId="{5FCC127F-7D24-4BFB-9AA6-01B10A11BC6D}" type="pres">
      <dgm:prSet presAssocID="{0DB54076-BB69-44A0-8B33-1CBD6EA0F303}" presName="text0" presStyleLbl="node1" presStyleIdx="5" presStyleCnt="8" custScaleX="162071" custRadScaleRad="121191" custRadScaleInc="59617">
        <dgm:presLayoutVars>
          <dgm:bulletEnabled val="1"/>
        </dgm:presLayoutVars>
      </dgm:prSet>
      <dgm:spPr/>
      <dgm:t>
        <a:bodyPr/>
        <a:lstStyle/>
        <a:p>
          <a:endParaRPr lang="en-US"/>
        </a:p>
      </dgm:t>
    </dgm:pt>
    <dgm:pt modelId="{1FF865B5-DA14-4919-BD5A-B54247D89932}" type="pres">
      <dgm:prSet presAssocID="{525BAC07-3F72-468E-8602-4DD8E23A79FC}" presName="Name56" presStyleLbl="parChTrans1D2" presStyleIdx="5" presStyleCnt="7"/>
      <dgm:spPr/>
      <dgm:t>
        <a:bodyPr/>
        <a:lstStyle/>
        <a:p>
          <a:endParaRPr lang="en-US"/>
        </a:p>
      </dgm:t>
    </dgm:pt>
    <dgm:pt modelId="{0A39ABF5-DC16-4FA6-97AD-60F9215467C6}" type="pres">
      <dgm:prSet presAssocID="{89070CA2-9965-457E-90C3-D4E7CBFE2015}" presName="text0" presStyleLbl="node1" presStyleIdx="6" presStyleCnt="8" custScaleX="162071" custRadScaleRad="161465" custRadScaleInc="36326">
        <dgm:presLayoutVars>
          <dgm:bulletEnabled val="1"/>
        </dgm:presLayoutVars>
      </dgm:prSet>
      <dgm:spPr/>
      <dgm:t>
        <a:bodyPr/>
        <a:lstStyle/>
        <a:p>
          <a:endParaRPr lang="en-US"/>
        </a:p>
      </dgm:t>
    </dgm:pt>
    <dgm:pt modelId="{DD10E3BF-434E-4A0D-8DDB-16B9A75E0FCC}" type="pres">
      <dgm:prSet presAssocID="{7FF005CF-FB01-4E02-BF45-E8A3C839D46D}" presName="Name56" presStyleLbl="parChTrans1D2" presStyleIdx="6" presStyleCnt="7"/>
      <dgm:spPr/>
      <dgm:t>
        <a:bodyPr/>
        <a:lstStyle/>
        <a:p>
          <a:endParaRPr lang="en-US"/>
        </a:p>
      </dgm:t>
    </dgm:pt>
    <dgm:pt modelId="{F7CD12B9-8928-4B39-9E91-864EF0DDB085}" type="pres">
      <dgm:prSet presAssocID="{C0143E2F-35A8-4DB0-A84B-8CD5679CFE55}" presName="text0" presStyleLbl="node1" presStyleIdx="7" presStyleCnt="8" custScaleX="162071" custRadScaleRad="156223" custRadScaleInc="-29878">
        <dgm:presLayoutVars>
          <dgm:bulletEnabled val="1"/>
        </dgm:presLayoutVars>
      </dgm:prSet>
      <dgm:spPr/>
      <dgm:t>
        <a:bodyPr/>
        <a:lstStyle/>
        <a:p>
          <a:endParaRPr lang="en-US"/>
        </a:p>
      </dgm:t>
    </dgm:pt>
  </dgm:ptLst>
  <dgm:cxnLst>
    <dgm:cxn modelId="{C06EF2CE-0921-488B-8B7C-22B9589B5511}" type="presOf" srcId="{0DB54076-BB69-44A0-8B33-1CBD6EA0F303}" destId="{5FCC127F-7D24-4BFB-9AA6-01B10A11BC6D}" srcOrd="0" destOrd="0" presId="urn:microsoft.com/office/officeart/2008/layout/RadialCluster"/>
    <dgm:cxn modelId="{43D90295-FDE9-4833-955C-7726C61F72EF}" type="presOf" srcId="{AB6FE8F0-F655-43C1-951F-E32D97FDBEDC}" destId="{BA8FEE3F-49AD-4C58-BDE2-F5EE1B0C77DB}" srcOrd="0" destOrd="0" presId="urn:microsoft.com/office/officeart/2008/layout/RadialCluster"/>
    <dgm:cxn modelId="{F80429F8-3CE0-436A-B027-D0427D78B9BC}" type="presOf" srcId="{7FF005CF-FB01-4E02-BF45-E8A3C839D46D}" destId="{DD10E3BF-434E-4A0D-8DDB-16B9A75E0FCC}" srcOrd="0" destOrd="0" presId="urn:microsoft.com/office/officeart/2008/layout/RadialCluster"/>
    <dgm:cxn modelId="{528D0A9F-5BD5-4D8A-BADB-490AC9690149}" srcId="{FDCFCDCC-64A5-46FB-A901-C7CF5C17ABB1}" destId="{C0143E2F-35A8-4DB0-A84B-8CD5679CFE55}" srcOrd="6" destOrd="0" parTransId="{7FF005CF-FB01-4E02-BF45-E8A3C839D46D}" sibTransId="{52818DC9-5094-4799-990C-29AFEC3A2340}"/>
    <dgm:cxn modelId="{9D00A52A-3C26-479F-A973-1F5B79FEBF87}" type="presOf" srcId="{525BAC07-3F72-468E-8602-4DD8E23A79FC}" destId="{1FF865B5-DA14-4919-BD5A-B54247D89932}" srcOrd="0" destOrd="0" presId="urn:microsoft.com/office/officeart/2008/layout/RadialCluster"/>
    <dgm:cxn modelId="{B8D97066-E5FB-4758-9037-5C6F737C07B0}" srcId="{FDCFCDCC-64A5-46FB-A901-C7CF5C17ABB1}" destId="{89070CA2-9965-457E-90C3-D4E7CBFE2015}" srcOrd="5" destOrd="0" parTransId="{525BAC07-3F72-468E-8602-4DD8E23A79FC}" sibTransId="{5D95B8D2-A07A-42D5-A741-3BF5A1F46FD7}"/>
    <dgm:cxn modelId="{AC1FB7A1-DEA0-470E-8019-7060F93791DE}" srcId="{B8B77858-A3D6-4F8C-A571-D1AF813E9FA5}" destId="{FDCFCDCC-64A5-46FB-A901-C7CF5C17ABB1}" srcOrd="0" destOrd="0" parTransId="{8ADC633C-AF6A-4413-B2F2-BEE6BA47F4E4}" sibTransId="{A6131BF7-5E6D-4FC9-9FEC-68908D129543}"/>
    <dgm:cxn modelId="{56E0EA33-D439-499D-8B7B-054796B527B4}" srcId="{FDCFCDCC-64A5-46FB-A901-C7CF5C17ABB1}" destId="{E58177D8-4FDC-4C05-9D47-07BEF7FE63EB}" srcOrd="1" destOrd="0" parTransId="{A81899F9-081E-4FB0-AB84-02E9AFDF5B38}" sibTransId="{8D2E80A9-C801-46A4-820C-624FAC5DDDC8}"/>
    <dgm:cxn modelId="{BC135E21-280C-4869-8B57-D2D875625860}" srcId="{FDCFCDCC-64A5-46FB-A901-C7CF5C17ABB1}" destId="{A97197C3-5C7C-4AE2-A73C-E8CA4BDA0C9A}" srcOrd="0" destOrd="0" parTransId="{607C2026-E3E5-4F35-9A10-DF00298C35DE}" sibTransId="{A22E2E09-F77B-4840-BAB2-9AE790539926}"/>
    <dgm:cxn modelId="{D5E8BB2A-5812-4AF4-A0AD-6E1D225C8BF8}" type="presOf" srcId="{47D6A44A-27EF-4FEC-ADC9-F2C9B53CEFCC}" destId="{EB892BD6-5D1C-41C6-B159-89CB43FBC515}" srcOrd="0" destOrd="0" presId="urn:microsoft.com/office/officeart/2008/layout/RadialCluster"/>
    <dgm:cxn modelId="{6C98BAD0-FDCB-4900-BD8A-4CF822ECA5CF}" type="presOf" srcId="{C0143E2F-35A8-4DB0-A84B-8CD5679CFE55}" destId="{F7CD12B9-8928-4B39-9E91-864EF0DDB085}" srcOrd="0" destOrd="0" presId="urn:microsoft.com/office/officeart/2008/layout/RadialCluster"/>
    <dgm:cxn modelId="{98F54E91-D36C-4DFC-8205-579268FD03B1}" type="presOf" srcId="{A81899F9-081E-4FB0-AB84-02E9AFDF5B38}" destId="{BE019965-FA97-4330-9AFF-840C66F002BD}" srcOrd="0" destOrd="0" presId="urn:microsoft.com/office/officeart/2008/layout/RadialCluster"/>
    <dgm:cxn modelId="{26326DA2-4E55-404B-9D9F-5D57E78D9E0B}" type="presOf" srcId="{A97197C3-5C7C-4AE2-A73C-E8CA4BDA0C9A}" destId="{6C957FF0-017F-4E73-961E-1C80D468EC52}" srcOrd="0" destOrd="0" presId="urn:microsoft.com/office/officeart/2008/layout/RadialCluster"/>
    <dgm:cxn modelId="{AAB2196D-C758-4919-ADE2-DF143F9486EB}" type="presOf" srcId="{89070CA2-9965-457E-90C3-D4E7CBFE2015}" destId="{0A39ABF5-DC16-4FA6-97AD-60F9215467C6}" srcOrd="0" destOrd="0" presId="urn:microsoft.com/office/officeart/2008/layout/RadialCluster"/>
    <dgm:cxn modelId="{A7B79ECD-FCC6-49B9-AA7A-060DFFA30F97}" type="presOf" srcId="{FDCFCDCC-64A5-46FB-A901-C7CF5C17ABB1}" destId="{437F2703-1802-4E4D-A4DF-C0C1ABD90771}" srcOrd="0" destOrd="0" presId="urn:microsoft.com/office/officeart/2008/layout/RadialCluster"/>
    <dgm:cxn modelId="{90CBCCD0-8224-4334-9465-29955F19073B}" type="presOf" srcId="{0B699771-6525-433E-9D41-D2F23578DD86}" destId="{413A45B2-09E1-47B4-AE74-DBB9FFA7185E}" srcOrd="0" destOrd="0" presId="urn:microsoft.com/office/officeart/2008/layout/RadialCluster"/>
    <dgm:cxn modelId="{20081B29-9CBD-4BB0-8214-FA3710F25FB4}" type="presOf" srcId="{5F0AA151-75FF-4949-9D9D-7FF43E65C153}" destId="{33A9251C-8E5B-40E3-985D-E35BC17335FD}" srcOrd="0" destOrd="0" presId="urn:microsoft.com/office/officeart/2008/layout/RadialCluster"/>
    <dgm:cxn modelId="{5D62230F-8E0A-499F-900A-9E312ED28F90}" type="presOf" srcId="{607C2026-E3E5-4F35-9A10-DF00298C35DE}" destId="{7AC4518E-57AE-4655-B7B8-20B4D754A847}" srcOrd="0" destOrd="0" presId="urn:microsoft.com/office/officeart/2008/layout/RadialCluster"/>
    <dgm:cxn modelId="{31573C12-A376-4DAA-A623-402FE0A8577C}" type="presOf" srcId="{3CCD8B76-E1B2-48F8-B9C4-9EAD02776088}" destId="{88C7DA3E-82FC-415C-8D79-86E248EC3410}" srcOrd="0" destOrd="0" presId="urn:microsoft.com/office/officeart/2008/layout/RadialCluster"/>
    <dgm:cxn modelId="{B131718F-FA0B-413D-B73C-14619A31D5C2}" srcId="{FDCFCDCC-64A5-46FB-A901-C7CF5C17ABB1}" destId="{47D6A44A-27EF-4FEC-ADC9-F2C9B53CEFCC}" srcOrd="2" destOrd="0" parTransId="{0B699771-6525-433E-9D41-D2F23578DD86}" sibTransId="{05788D20-A46D-4498-88DD-E2E7634883A3}"/>
    <dgm:cxn modelId="{15FABE38-BAFD-4AE5-9EBE-F05892DDDC75}" srcId="{FDCFCDCC-64A5-46FB-A901-C7CF5C17ABB1}" destId="{AB6FE8F0-F655-43C1-951F-E32D97FDBEDC}" srcOrd="3" destOrd="0" parTransId="{5F0AA151-75FF-4949-9D9D-7FF43E65C153}" sibTransId="{8C7DCB66-CE87-4590-B11C-C284CA97D1BF}"/>
    <dgm:cxn modelId="{1542546C-98CF-47E9-89EC-7D0C97110875}" srcId="{FDCFCDCC-64A5-46FB-A901-C7CF5C17ABB1}" destId="{0DB54076-BB69-44A0-8B33-1CBD6EA0F303}" srcOrd="4" destOrd="0" parTransId="{3CCD8B76-E1B2-48F8-B9C4-9EAD02776088}" sibTransId="{678C9346-5929-4714-8C6C-65755707F9DC}"/>
    <dgm:cxn modelId="{6B8098A8-38AE-4C7A-A8DD-ED3B306AE96E}" type="presOf" srcId="{E58177D8-4FDC-4C05-9D47-07BEF7FE63EB}" destId="{D02CF077-63E4-430F-BC36-F93AAFECD5E9}" srcOrd="0" destOrd="0" presId="urn:microsoft.com/office/officeart/2008/layout/RadialCluster"/>
    <dgm:cxn modelId="{71EE29F3-EB66-4607-91DB-9FC56C7659A3}" type="presOf" srcId="{B8B77858-A3D6-4F8C-A571-D1AF813E9FA5}" destId="{0041014A-843D-490F-9602-CA95D7D1AF5C}" srcOrd="0" destOrd="0" presId="urn:microsoft.com/office/officeart/2008/layout/RadialCluster"/>
    <dgm:cxn modelId="{A8C7C579-CC4C-4543-A6B3-6AB69F2D9C04}" type="presParOf" srcId="{0041014A-843D-490F-9602-CA95D7D1AF5C}" destId="{C243E998-C6B9-4D3C-A0A6-CD08ABCC9308}" srcOrd="0" destOrd="0" presId="urn:microsoft.com/office/officeart/2008/layout/RadialCluster"/>
    <dgm:cxn modelId="{AACF48E7-9619-42A0-8BD9-DFB88BA4BCB2}" type="presParOf" srcId="{C243E998-C6B9-4D3C-A0A6-CD08ABCC9308}" destId="{437F2703-1802-4E4D-A4DF-C0C1ABD90771}" srcOrd="0" destOrd="0" presId="urn:microsoft.com/office/officeart/2008/layout/RadialCluster"/>
    <dgm:cxn modelId="{D89AAAD3-3800-4BC2-9371-048405B085E3}" type="presParOf" srcId="{C243E998-C6B9-4D3C-A0A6-CD08ABCC9308}" destId="{7AC4518E-57AE-4655-B7B8-20B4D754A847}" srcOrd="1" destOrd="0" presId="urn:microsoft.com/office/officeart/2008/layout/RadialCluster"/>
    <dgm:cxn modelId="{DF7B0E57-3B1E-4C85-8427-7021DE03B6E4}" type="presParOf" srcId="{C243E998-C6B9-4D3C-A0A6-CD08ABCC9308}" destId="{6C957FF0-017F-4E73-961E-1C80D468EC52}" srcOrd="2" destOrd="0" presId="urn:microsoft.com/office/officeart/2008/layout/RadialCluster"/>
    <dgm:cxn modelId="{57AACF71-529B-4E99-87D1-EC7506C6306D}" type="presParOf" srcId="{C243E998-C6B9-4D3C-A0A6-CD08ABCC9308}" destId="{BE019965-FA97-4330-9AFF-840C66F002BD}" srcOrd="3" destOrd="0" presId="urn:microsoft.com/office/officeart/2008/layout/RadialCluster"/>
    <dgm:cxn modelId="{79635DAF-BD52-42F8-9DE9-2B7115189109}" type="presParOf" srcId="{C243E998-C6B9-4D3C-A0A6-CD08ABCC9308}" destId="{D02CF077-63E4-430F-BC36-F93AAFECD5E9}" srcOrd="4" destOrd="0" presId="urn:microsoft.com/office/officeart/2008/layout/RadialCluster"/>
    <dgm:cxn modelId="{10D7581E-1125-4BD1-BAB3-74BF898453FD}" type="presParOf" srcId="{C243E998-C6B9-4D3C-A0A6-CD08ABCC9308}" destId="{413A45B2-09E1-47B4-AE74-DBB9FFA7185E}" srcOrd="5" destOrd="0" presId="urn:microsoft.com/office/officeart/2008/layout/RadialCluster"/>
    <dgm:cxn modelId="{F13E88DE-EE85-448A-8A33-56F84E2D7D11}" type="presParOf" srcId="{C243E998-C6B9-4D3C-A0A6-CD08ABCC9308}" destId="{EB892BD6-5D1C-41C6-B159-89CB43FBC515}" srcOrd="6" destOrd="0" presId="urn:microsoft.com/office/officeart/2008/layout/RadialCluster"/>
    <dgm:cxn modelId="{361A3D04-CEAC-4298-8F7E-D936072ED62D}" type="presParOf" srcId="{C243E998-C6B9-4D3C-A0A6-CD08ABCC9308}" destId="{33A9251C-8E5B-40E3-985D-E35BC17335FD}" srcOrd="7" destOrd="0" presId="urn:microsoft.com/office/officeart/2008/layout/RadialCluster"/>
    <dgm:cxn modelId="{9D1FECE5-9870-4F4A-A9F1-39FF37838B19}" type="presParOf" srcId="{C243E998-C6B9-4D3C-A0A6-CD08ABCC9308}" destId="{BA8FEE3F-49AD-4C58-BDE2-F5EE1B0C77DB}" srcOrd="8" destOrd="0" presId="urn:microsoft.com/office/officeart/2008/layout/RadialCluster"/>
    <dgm:cxn modelId="{0490AEB5-A28D-4E61-8FD1-8ED6ED2F4A74}" type="presParOf" srcId="{C243E998-C6B9-4D3C-A0A6-CD08ABCC9308}" destId="{88C7DA3E-82FC-415C-8D79-86E248EC3410}" srcOrd="9" destOrd="0" presId="urn:microsoft.com/office/officeart/2008/layout/RadialCluster"/>
    <dgm:cxn modelId="{B7F2BDF8-5A0C-424A-BC66-AC1EB42ECA98}" type="presParOf" srcId="{C243E998-C6B9-4D3C-A0A6-CD08ABCC9308}" destId="{5FCC127F-7D24-4BFB-9AA6-01B10A11BC6D}" srcOrd="10" destOrd="0" presId="urn:microsoft.com/office/officeart/2008/layout/RadialCluster"/>
    <dgm:cxn modelId="{5E3FC98B-EA92-4214-9873-D90ED079CE2E}" type="presParOf" srcId="{C243E998-C6B9-4D3C-A0A6-CD08ABCC9308}" destId="{1FF865B5-DA14-4919-BD5A-B54247D89932}" srcOrd="11" destOrd="0" presId="urn:microsoft.com/office/officeart/2008/layout/RadialCluster"/>
    <dgm:cxn modelId="{5F72E15A-EFCC-402B-935F-5C14B28E7E6F}" type="presParOf" srcId="{C243E998-C6B9-4D3C-A0A6-CD08ABCC9308}" destId="{0A39ABF5-DC16-4FA6-97AD-60F9215467C6}" srcOrd="12" destOrd="0" presId="urn:microsoft.com/office/officeart/2008/layout/RadialCluster"/>
    <dgm:cxn modelId="{DDAD117E-B800-46B0-BF72-89548C9D7BA1}" type="presParOf" srcId="{C243E998-C6B9-4D3C-A0A6-CD08ABCC9308}" destId="{DD10E3BF-434E-4A0D-8DDB-16B9A75E0FCC}" srcOrd="13" destOrd="0" presId="urn:microsoft.com/office/officeart/2008/layout/RadialCluster"/>
    <dgm:cxn modelId="{CBD570FC-4452-4B37-81E8-0C40AF2AD16A}" type="presParOf" srcId="{C243E998-C6B9-4D3C-A0A6-CD08ABCC9308}" destId="{F7CD12B9-8928-4B39-9E91-864EF0DDB085}" srcOrd="14" destOrd="0" presId="urn:microsoft.com/office/officeart/2008/layout/RadialCluster"/>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D0906909-4D40-461F-8402-6DF524667203}" type="doc">
      <dgm:prSet loTypeId="urn:microsoft.com/office/officeart/2005/8/layout/chevron1" loCatId="process" qsTypeId="urn:microsoft.com/office/officeart/2005/8/quickstyle/simple1" qsCatId="simple" csTypeId="urn:microsoft.com/office/officeart/2005/8/colors/colorful2" csCatId="colorful" phldr="1"/>
      <dgm:spPr/>
      <dgm:t>
        <a:bodyPr/>
        <a:lstStyle/>
        <a:p>
          <a:endParaRPr lang="en-US"/>
        </a:p>
      </dgm:t>
    </dgm:pt>
    <dgm:pt modelId="{5E3DC608-573F-4D91-A0C0-41AF245CEA28}">
      <dgm:prSet phldrT="[Text]"/>
      <dgm:spPr/>
      <dgm:t>
        <a:bodyPr/>
        <a:lstStyle/>
        <a:p>
          <a:r>
            <a:rPr lang="en-US" dirty="0" smtClean="0"/>
            <a:t>Summer 2016</a:t>
          </a:r>
          <a:endParaRPr lang="en-US" dirty="0"/>
        </a:p>
      </dgm:t>
    </dgm:pt>
    <dgm:pt modelId="{391F44FC-1E6E-4B3D-AFE5-76AE63AFC197}" type="parTrans" cxnId="{B2EB9F64-EB0E-4316-85B9-236893928E67}">
      <dgm:prSet/>
      <dgm:spPr/>
      <dgm:t>
        <a:bodyPr/>
        <a:lstStyle/>
        <a:p>
          <a:endParaRPr lang="en-US"/>
        </a:p>
      </dgm:t>
    </dgm:pt>
    <dgm:pt modelId="{947CC4E0-B291-4299-85D1-F9A146EEA28F}" type="sibTrans" cxnId="{B2EB9F64-EB0E-4316-85B9-236893928E67}">
      <dgm:prSet/>
      <dgm:spPr/>
      <dgm:t>
        <a:bodyPr/>
        <a:lstStyle/>
        <a:p>
          <a:endParaRPr lang="en-US"/>
        </a:p>
      </dgm:t>
    </dgm:pt>
    <dgm:pt modelId="{1B213C52-123B-4032-9704-ADFCB9C45D66}">
      <dgm:prSet phldrT="[Text]" custT="1"/>
      <dgm:spPr/>
      <dgm:t>
        <a:bodyPr/>
        <a:lstStyle/>
        <a:p>
          <a:r>
            <a:rPr lang="en-US" sz="1600" dirty="0" smtClean="0"/>
            <a:t>Canvas Implementation begins</a:t>
          </a:r>
          <a:endParaRPr lang="en-US" sz="1600" dirty="0"/>
        </a:p>
      </dgm:t>
    </dgm:pt>
    <dgm:pt modelId="{5032F9F8-8462-4DAE-9BB7-B3E4074F8294}" type="parTrans" cxnId="{E44697B8-FDC4-4EA9-9032-DFAE64382C1E}">
      <dgm:prSet/>
      <dgm:spPr/>
      <dgm:t>
        <a:bodyPr/>
        <a:lstStyle/>
        <a:p>
          <a:endParaRPr lang="en-US"/>
        </a:p>
      </dgm:t>
    </dgm:pt>
    <dgm:pt modelId="{3F5413FA-CBFE-4856-9329-CBEE383DB93A}" type="sibTrans" cxnId="{E44697B8-FDC4-4EA9-9032-DFAE64382C1E}">
      <dgm:prSet/>
      <dgm:spPr/>
      <dgm:t>
        <a:bodyPr/>
        <a:lstStyle/>
        <a:p>
          <a:endParaRPr lang="en-US"/>
        </a:p>
      </dgm:t>
    </dgm:pt>
    <dgm:pt modelId="{A3CA5B38-118A-45B5-80B9-A23A4FA5FF00}">
      <dgm:prSet phldrT="[Text]"/>
      <dgm:spPr/>
      <dgm:t>
        <a:bodyPr/>
        <a:lstStyle/>
        <a:p>
          <a:r>
            <a:rPr lang="en-US" dirty="0" smtClean="0"/>
            <a:t>Fall 2016</a:t>
          </a:r>
          <a:endParaRPr lang="en-US" dirty="0"/>
        </a:p>
      </dgm:t>
    </dgm:pt>
    <dgm:pt modelId="{AAF0C2E8-ADCA-45C6-9CDA-0549762881B4}" type="parTrans" cxnId="{DE60248E-FE88-4B35-B7DC-22B196A764EA}">
      <dgm:prSet/>
      <dgm:spPr/>
      <dgm:t>
        <a:bodyPr/>
        <a:lstStyle/>
        <a:p>
          <a:endParaRPr lang="en-US"/>
        </a:p>
      </dgm:t>
    </dgm:pt>
    <dgm:pt modelId="{874F6CE1-A580-4BCB-B7E8-1CFC5CAD3A01}" type="sibTrans" cxnId="{DE60248E-FE88-4B35-B7DC-22B196A764EA}">
      <dgm:prSet/>
      <dgm:spPr/>
      <dgm:t>
        <a:bodyPr/>
        <a:lstStyle/>
        <a:p>
          <a:endParaRPr lang="en-US"/>
        </a:p>
      </dgm:t>
    </dgm:pt>
    <dgm:pt modelId="{56552AD5-C17C-4D4E-B771-26161FD8FA31}">
      <dgm:prSet phldrT="[Text]" custT="1"/>
      <dgm:spPr/>
      <dgm:t>
        <a:bodyPr/>
        <a:lstStyle/>
        <a:p>
          <a:r>
            <a:rPr lang="en-US" sz="1600" dirty="0" smtClean="0"/>
            <a:t>Limited pilot begins (2500 FTE)</a:t>
          </a:r>
          <a:endParaRPr lang="en-US" sz="1600" dirty="0"/>
        </a:p>
      </dgm:t>
    </dgm:pt>
    <dgm:pt modelId="{2A0FCFA6-E519-4873-9780-B66257E465E3}" type="parTrans" cxnId="{1A0D265A-F3B3-481E-893A-9515D343E8BE}">
      <dgm:prSet/>
      <dgm:spPr/>
      <dgm:t>
        <a:bodyPr/>
        <a:lstStyle/>
        <a:p>
          <a:endParaRPr lang="en-US"/>
        </a:p>
      </dgm:t>
    </dgm:pt>
    <dgm:pt modelId="{17C44F2E-DC3C-4665-A9BC-9D74D09D2FD3}" type="sibTrans" cxnId="{1A0D265A-F3B3-481E-893A-9515D343E8BE}">
      <dgm:prSet/>
      <dgm:spPr/>
      <dgm:t>
        <a:bodyPr/>
        <a:lstStyle/>
        <a:p>
          <a:endParaRPr lang="en-US"/>
        </a:p>
      </dgm:t>
    </dgm:pt>
    <dgm:pt modelId="{72861A7A-C8AD-42D7-9D51-A0C861A65C8B}">
      <dgm:prSet phldrT="[Text]"/>
      <dgm:spPr/>
      <dgm:t>
        <a:bodyPr/>
        <a:lstStyle/>
        <a:p>
          <a:r>
            <a:rPr lang="en-US" dirty="0" smtClean="0"/>
            <a:t>Spring 2017</a:t>
          </a:r>
          <a:endParaRPr lang="en-US" dirty="0"/>
        </a:p>
      </dgm:t>
    </dgm:pt>
    <dgm:pt modelId="{38DBD384-3056-4DC2-A094-16999B3828DD}" type="parTrans" cxnId="{09717F6F-FC19-4819-8C43-F86623C934D5}">
      <dgm:prSet/>
      <dgm:spPr/>
      <dgm:t>
        <a:bodyPr/>
        <a:lstStyle/>
        <a:p>
          <a:endParaRPr lang="en-US"/>
        </a:p>
      </dgm:t>
    </dgm:pt>
    <dgm:pt modelId="{D9D7358C-0E17-4DE2-A1A4-F9BD1136EDD2}" type="sibTrans" cxnId="{09717F6F-FC19-4819-8C43-F86623C934D5}">
      <dgm:prSet/>
      <dgm:spPr/>
      <dgm:t>
        <a:bodyPr/>
        <a:lstStyle/>
        <a:p>
          <a:endParaRPr lang="en-US"/>
        </a:p>
      </dgm:t>
    </dgm:pt>
    <dgm:pt modelId="{24FFACE5-DE82-4D6D-80CD-41F31F45E911}">
      <dgm:prSet phldrT="[Text]" custT="1"/>
      <dgm:spPr/>
      <dgm:t>
        <a:bodyPr/>
        <a:lstStyle/>
        <a:p>
          <a:r>
            <a:rPr lang="en-US" sz="1600" dirty="0" smtClean="0"/>
            <a:t>All courses live in Canvas</a:t>
          </a:r>
          <a:endParaRPr lang="en-US" sz="1600" dirty="0"/>
        </a:p>
      </dgm:t>
    </dgm:pt>
    <dgm:pt modelId="{066B1320-5552-42B6-9607-4A1ED3A52880}" type="parTrans" cxnId="{74A30349-47C7-4BDD-B0E6-9818EF590143}">
      <dgm:prSet/>
      <dgm:spPr/>
      <dgm:t>
        <a:bodyPr/>
        <a:lstStyle/>
        <a:p>
          <a:endParaRPr lang="en-US"/>
        </a:p>
      </dgm:t>
    </dgm:pt>
    <dgm:pt modelId="{63E073C5-BDFA-471A-BB33-848F906BB642}" type="sibTrans" cxnId="{74A30349-47C7-4BDD-B0E6-9818EF590143}">
      <dgm:prSet/>
      <dgm:spPr/>
      <dgm:t>
        <a:bodyPr/>
        <a:lstStyle/>
        <a:p>
          <a:endParaRPr lang="en-US"/>
        </a:p>
      </dgm:t>
    </dgm:pt>
    <dgm:pt modelId="{8581ED8C-5381-4271-AEC7-4FC539C0EB73}">
      <dgm:prSet phldrT="[Text]"/>
      <dgm:spPr/>
      <dgm:t>
        <a:bodyPr/>
        <a:lstStyle/>
        <a:p>
          <a:r>
            <a:rPr lang="en-US" dirty="0" smtClean="0"/>
            <a:t>Summer 2017</a:t>
          </a:r>
          <a:endParaRPr lang="en-US" dirty="0"/>
        </a:p>
      </dgm:t>
    </dgm:pt>
    <dgm:pt modelId="{7CE7A4B6-DCA0-4E33-9AA7-5F7BA78BE882}" type="parTrans" cxnId="{3164B172-DAF4-4217-94D8-5C49F8C60B60}">
      <dgm:prSet/>
      <dgm:spPr/>
      <dgm:t>
        <a:bodyPr/>
        <a:lstStyle/>
        <a:p>
          <a:endParaRPr lang="en-US"/>
        </a:p>
      </dgm:t>
    </dgm:pt>
    <dgm:pt modelId="{1FBE4324-9B78-42D4-982B-081B36621B3E}" type="sibTrans" cxnId="{3164B172-DAF4-4217-94D8-5C49F8C60B60}">
      <dgm:prSet/>
      <dgm:spPr/>
      <dgm:t>
        <a:bodyPr/>
        <a:lstStyle/>
        <a:p>
          <a:endParaRPr lang="en-US"/>
        </a:p>
      </dgm:t>
    </dgm:pt>
    <dgm:pt modelId="{20E238B2-53DE-46A1-86D1-3F3B5A0F3B62}">
      <dgm:prSet phldrT="[Text]" custT="1"/>
      <dgm:spPr/>
      <dgm:t>
        <a:bodyPr/>
        <a:lstStyle/>
        <a:p>
          <a:r>
            <a:rPr lang="en-US" sz="1600" dirty="0" smtClean="0"/>
            <a:t>Webpage live</a:t>
          </a:r>
          <a:endParaRPr lang="en-US" sz="1600" dirty="0"/>
        </a:p>
      </dgm:t>
    </dgm:pt>
    <dgm:pt modelId="{69E2A514-7CBC-40E3-92C7-C86AC0F92308}" type="parTrans" cxnId="{5E3EB156-ED83-481E-B527-4AC1F79F8CCA}">
      <dgm:prSet/>
      <dgm:spPr/>
      <dgm:t>
        <a:bodyPr/>
        <a:lstStyle/>
        <a:p>
          <a:endParaRPr lang="en-US"/>
        </a:p>
      </dgm:t>
    </dgm:pt>
    <dgm:pt modelId="{5629F5FF-F7AB-4E2D-B8A0-C10F136DBE1F}" type="sibTrans" cxnId="{5E3EB156-ED83-481E-B527-4AC1F79F8CCA}">
      <dgm:prSet/>
      <dgm:spPr/>
      <dgm:t>
        <a:bodyPr/>
        <a:lstStyle/>
        <a:p>
          <a:endParaRPr lang="en-US"/>
        </a:p>
      </dgm:t>
    </dgm:pt>
    <dgm:pt modelId="{9590AB88-7EE9-4A04-B2B3-B0DD5501902D}">
      <dgm:prSet phldrT="[Text]" custT="1"/>
      <dgm:spPr/>
      <dgm:t>
        <a:bodyPr/>
        <a:lstStyle/>
        <a:p>
          <a:r>
            <a:rPr lang="en-US" sz="1600" dirty="0" smtClean="0"/>
            <a:t>Faculty Governance Committee formed</a:t>
          </a:r>
          <a:endParaRPr lang="en-US" sz="1600" dirty="0"/>
        </a:p>
      </dgm:t>
    </dgm:pt>
    <dgm:pt modelId="{D7E77A0F-116F-428C-AFA3-548E4277A89B}" type="parTrans" cxnId="{D1797AA0-D92F-43DB-9C95-BA9F5AC4F20E}">
      <dgm:prSet/>
      <dgm:spPr/>
      <dgm:t>
        <a:bodyPr/>
        <a:lstStyle/>
        <a:p>
          <a:endParaRPr lang="en-US"/>
        </a:p>
      </dgm:t>
    </dgm:pt>
    <dgm:pt modelId="{95DD70D1-F45B-49FE-8B6B-DB4AF790DB67}" type="sibTrans" cxnId="{D1797AA0-D92F-43DB-9C95-BA9F5AC4F20E}">
      <dgm:prSet/>
      <dgm:spPr/>
      <dgm:t>
        <a:bodyPr/>
        <a:lstStyle/>
        <a:p>
          <a:endParaRPr lang="en-US"/>
        </a:p>
      </dgm:t>
    </dgm:pt>
    <dgm:pt modelId="{375E058A-D010-47F3-AC81-6DB2777D85DD}">
      <dgm:prSet phldrT="[Text]" custT="1"/>
      <dgm:spPr/>
      <dgm:t>
        <a:bodyPr/>
        <a:lstStyle/>
        <a:p>
          <a:r>
            <a:rPr lang="en-US" sz="1600" dirty="0" smtClean="0"/>
            <a:t>Pilot participants selected</a:t>
          </a:r>
          <a:endParaRPr lang="en-US" sz="1600" dirty="0"/>
        </a:p>
      </dgm:t>
    </dgm:pt>
    <dgm:pt modelId="{AE1C8458-A288-4476-B271-76F48643C437}" type="parTrans" cxnId="{395BD460-6F64-40AA-A6C7-4D55CFDCC144}">
      <dgm:prSet/>
      <dgm:spPr/>
      <dgm:t>
        <a:bodyPr/>
        <a:lstStyle/>
        <a:p>
          <a:endParaRPr lang="en-US"/>
        </a:p>
      </dgm:t>
    </dgm:pt>
    <dgm:pt modelId="{7B790D8B-5333-4D41-BA4F-1BAB010EABD4}" type="sibTrans" cxnId="{395BD460-6F64-40AA-A6C7-4D55CFDCC144}">
      <dgm:prSet/>
      <dgm:spPr/>
      <dgm:t>
        <a:bodyPr/>
        <a:lstStyle/>
        <a:p>
          <a:endParaRPr lang="en-US"/>
        </a:p>
      </dgm:t>
    </dgm:pt>
    <dgm:pt modelId="{37378A22-3632-47C8-BA00-FDBAA58FCA18}">
      <dgm:prSet phldrT="[Text]" custT="1"/>
      <dgm:spPr/>
      <dgm:t>
        <a:bodyPr/>
        <a:lstStyle/>
        <a:p>
          <a:r>
            <a:rPr lang="en-US" sz="1600" dirty="0" smtClean="0"/>
            <a:t>Canvas available for course development</a:t>
          </a:r>
          <a:endParaRPr lang="en-US" sz="1600" dirty="0"/>
        </a:p>
      </dgm:t>
    </dgm:pt>
    <dgm:pt modelId="{A6E87976-3476-4AA7-98A7-48EB407D0BB7}" type="parTrans" cxnId="{4A12E5B5-6B94-4CF3-8631-E427AD4CA945}">
      <dgm:prSet/>
      <dgm:spPr/>
      <dgm:t>
        <a:bodyPr/>
        <a:lstStyle/>
        <a:p>
          <a:endParaRPr lang="en-US"/>
        </a:p>
      </dgm:t>
    </dgm:pt>
    <dgm:pt modelId="{24EFEB53-FAD2-4394-A8E6-11E721778946}" type="sibTrans" cxnId="{4A12E5B5-6B94-4CF3-8631-E427AD4CA945}">
      <dgm:prSet/>
      <dgm:spPr/>
      <dgm:t>
        <a:bodyPr/>
        <a:lstStyle/>
        <a:p>
          <a:endParaRPr lang="en-US"/>
        </a:p>
      </dgm:t>
    </dgm:pt>
    <dgm:pt modelId="{4423284E-504F-4074-8DBA-AE097078FE9A}">
      <dgm:prSet phldrT="[Text]" custT="1"/>
      <dgm:spPr/>
      <dgm:t>
        <a:bodyPr/>
        <a:lstStyle/>
        <a:p>
          <a:r>
            <a:rPr lang="en-US" sz="1600" dirty="0" smtClean="0"/>
            <a:t>Course migrations begin for Spring 2017 semester</a:t>
          </a:r>
          <a:endParaRPr lang="en-US" sz="1600" dirty="0"/>
        </a:p>
      </dgm:t>
    </dgm:pt>
    <dgm:pt modelId="{0407C095-479B-4BED-AAB4-567FC7AC7D14}" type="parTrans" cxnId="{107E33A0-D495-4186-9FAE-8D402CBE09A0}">
      <dgm:prSet/>
      <dgm:spPr/>
      <dgm:t>
        <a:bodyPr/>
        <a:lstStyle/>
        <a:p>
          <a:endParaRPr lang="en-US"/>
        </a:p>
      </dgm:t>
    </dgm:pt>
    <dgm:pt modelId="{0546D01A-D055-4953-BE09-0B7975658B9C}" type="sibTrans" cxnId="{107E33A0-D495-4186-9FAE-8D402CBE09A0}">
      <dgm:prSet/>
      <dgm:spPr/>
      <dgm:t>
        <a:bodyPr/>
        <a:lstStyle/>
        <a:p>
          <a:endParaRPr lang="en-US"/>
        </a:p>
      </dgm:t>
    </dgm:pt>
    <dgm:pt modelId="{36F37B0B-C2EC-42FD-A08E-9DAEA9E8B9DC}">
      <dgm:prSet phldrT="[Text]" custT="1"/>
      <dgm:spPr/>
      <dgm:t>
        <a:bodyPr/>
        <a:lstStyle/>
        <a:p>
          <a:r>
            <a:rPr lang="en-US" sz="1600" dirty="0" smtClean="0"/>
            <a:t>Roadshows,     Tech-Talks, and online training and documentation available</a:t>
          </a:r>
          <a:endParaRPr lang="en-US" sz="1600" dirty="0"/>
        </a:p>
      </dgm:t>
    </dgm:pt>
    <dgm:pt modelId="{ACF5B495-7A97-468D-ACD4-654C2679E97B}" type="parTrans" cxnId="{7A20A2F4-2039-4A49-A98A-8E737C6CFB28}">
      <dgm:prSet/>
      <dgm:spPr/>
      <dgm:t>
        <a:bodyPr/>
        <a:lstStyle/>
        <a:p>
          <a:endParaRPr lang="en-US"/>
        </a:p>
      </dgm:t>
    </dgm:pt>
    <dgm:pt modelId="{40B80858-D463-46C0-9686-6445A97D20BC}" type="sibTrans" cxnId="{7A20A2F4-2039-4A49-A98A-8E737C6CFB28}">
      <dgm:prSet/>
      <dgm:spPr/>
      <dgm:t>
        <a:bodyPr/>
        <a:lstStyle/>
        <a:p>
          <a:endParaRPr lang="en-US"/>
        </a:p>
      </dgm:t>
    </dgm:pt>
    <dgm:pt modelId="{116E3245-9DC0-43DD-B0CA-DAF5EBC7947D}">
      <dgm:prSet phldrT="[Text]" custT="1"/>
      <dgm:spPr/>
      <dgm:t>
        <a:bodyPr/>
        <a:lstStyle/>
        <a:p>
          <a:r>
            <a:rPr lang="en-US" sz="1600" dirty="0" smtClean="0"/>
            <a:t>Majority of courses live in Canvas</a:t>
          </a:r>
          <a:endParaRPr lang="en-US" sz="1600" dirty="0"/>
        </a:p>
      </dgm:t>
    </dgm:pt>
    <dgm:pt modelId="{47E12678-E973-4E80-A9F6-AE5D68B62056}" type="parTrans" cxnId="{DE5AA794-CCBE-46C3-AB98-030672285E0A}">
      <dgm:prSet/>
      <dgm:spPr/>
      <dgm:t>
        <a:bodyPr/>
        <a:lstStyle/>
        <a:p>
          <a:endParaRPr lang="en-US"/>
        </a:p>
      </dgm:t>
    </dgm:pt>
    <dgm:pt modelId="{31DF7E3A-194B-4465-B8C1-D9A0A14B6884}" type="sibTrans" cxnId="{DE5AA794-CCBE-46C3-AB98-030672285E0A}">
      <dgm:prSet/>
      <dgm:spPr/>
      <dgm:t>
        <a:bodyPr/>
        <a:lstStyle/>
        <a:p>
          <a:endParaRPr lang="en-US"/>
        </a:p>
      </dgm:t>
    </dgm:pt>
    <dgm:pt modelId="{9DDEEDF5-40A2-4B7B-A8A0-E9B6211CEEDB}">
      <dgm:prSet phldrT="[Text]" custT="1"/>
      <dgm:spPr/>
      <dgm:t>
        <a:bodyPr/>
        <a:lstStyle/>
        <a:p>
          <a:r>
            <a:rPr lang="en-US" sz="1600" dirty="0" smtClean="0"/>
            <a:t>Course migrations begin for Summer and Fall 2017 semesters </a:t>
          </a:r>
          <a:endParaRPr lang="en-US" sz="1600" dirty="0"/>
        </a:p>
      </dgm:t>
    </dgm:pt>
    <dgm:pt modelId="{99773A2E-B33D-4C90-B902-399F6B29EA7B}" type="parTrans" cxnId="{643D2582-9906-4C44-B6E0-3A43B6F5A61E}">
      <dgm:prSet/>
      <dgm:spPr/>
      <dgm:t>
        <a:bodyPr/>
        <a:lstStyle/>
        <a:p>
          <a:endParaRPr lang="en-US"/>
        </a:p>
      </dgm:t>
    </dgm:pt>
    <dgm:pt modelId="{32873320-C962-4222-BE63-206399EBF3AE}" type="sibTrans" cxnId="{643D2582-9906-4C44-B6E0-3A43B6F5A61E}">
      <dgm:prSet/>
      <dgm:spPr/>
      <dgm:t>
        <a:bodyPr/>
        <a:lstStyle/>
        <a:p>
          <a:endParaRPr lang="en-US"/>
        </a:p>
      </dgm:t>
    </dgm:pt>
    <dgm:pt modelId="{C662D042-39E6-4248-905F-B30E015C34E4}">
      <dgm:prSet phldrT="[Text]" custT="1"/>
      <dgm:spPr/>
      <dgm:t>
        <a:bodyPr/>
        <a:lstStyle/>
        <a:p>
          <a:r>
            <a:rPr lang="en-US" sz="1600" dirty="0" smtClean="0"/>
            <a:t>Tech-Talks and online training continue</a:t>
          </a:r>
          <a:endParaRPr lang="en-US" sz="1600" dirty="0"/>
        </a:p>
      </dgm:t>
    </dgm:pt>
    <dgm:pt modelId="{41AAF494-0D70-4718-A06D-A04DE626D07C}" type="parTrans" cxnId="{83C685AD-D5E2-4759-906F-30BFE87CA5F7}">
      <dgm:prSet/>
      <dgm:spPr/>
      <dgm:t>
        <a:bodyPr/>
        <a:lstStyle/>
        <a:p>
          <a:endParaRPr lang="en-US"/>
        </a:p>
      </dgm:t>
    </dgm:pt>
    <dgm:pt modelId="{21D6D6DA-8C97-4667-ABE7-EC39FE6D4198}" type="sibTrans" cxnId="{83C685AD-D5E2-4759-906F-30BFE87CA5F7}">
      <dgm:prSet/>
      <dgm:spPr/>
      <dgm:t>
        <a:bodyPr/>
        <a:lstStyle/>
        <a:p>
          <a:endParaRPr lang="en-US"/>
        </a:p>
      </dgm:t>
    </dgm:pt>
    <dgm:pt modelId="{26442DF9-D37A-4315-A654-669C5E7AEAC8}">
      <dgm:prSet phldrT="[Text]" custT="1"/>
      <dgm:spPr/>
      <dgm:t>
        <a:bodyPr/>
        <a:lstStyle/>
        <a:p>
          <a:r>
            <a:rPr lang="en-US" sz="1600" dirty="0" smtClean="0"/>
            <a:t>Blackboard contract expires</a:t>
          </a:r>
          <a:endParaRPr lang="en-US" sz="1600" dirty="0"/>
        </a:p>
      </dgm:t>
    </dgm:pt>
    <dgm:pt modelId="{9137B2EC-B633-4A1B-95E1-3A370A1EBD6A}" type="parTrans" cxnId="{EF544803-8353-4A8A-BC1F-E1B71373F8A1}">
      <dgm:prSet/>
      <dgm:spPr/>
      <dgm:t>
        <a:bodyPr/>
        <a:lstStyle/>
        <a:p>
          <a:endParaRPr lang="en-US"/>
        </a:p>
      </dgm:t>
    </dgm:pt>
    <dgm:pt modelId="{22A1EFD7-BD4B-455D-A648-6CE7F270F04A}" type="sibTrans" cxnId="{EF544803-8353-4A8A-BC1F-E1B71373F8A1}">
      <dgm:prSet/>
      <dgm:spPr/>
      <dgm:t>
        <a:bodyPr/>
        <a:lstStyle/>
        <a:p>
          <a:endParaRPr lang="en-US"/>
        </a:p>
      </dgm:t>
    </dgm:pt>
    <dgm:pt modelId="{E1E6858E-B247-49E1-8C43-5462A788301F}">
      <dgm:prSet phldrT="[Text]" custT="1"/>
      <dgm:spPr/>
      <dgm:t>
        <a:bodyPr/>
        <a:lstStyle/>
        <a:p>
          <a:r>
            <a:rPr lang="en-US" sz="1600" dirty="0" smtClean="0"/>
            <a:t>Tech-Talks and online training continue</a:t>
          </a:r>
          <a:endParaRPr lang="en-US" sz="1600" dirty="0"/>
        </a:p>
      </dgm:t>
    </dgm:pt>
    <dgm:pt modelId="{94B0442A-896D-4C23-A66C-8B07677D5FC8}" type="parTrans" cxnId="{68B04FE6-993D-4D62-94E2-B434A5B9EFCA}">
      <dgm:prSet/>
      <dgm:spPr/>
      <dgm:t>
        <a:bodyPr/>
        <a:lstStyle/>
        <a:p>
          <a:endParaRPr lang="en-US"/>
        </a:p>
      </dgm:t>
    </dgm:pt>
    <dgm:pt modelId="{3E18BFE6-5F95-451C-9FEB-04E21BBB2113}" type="sibTrans" cxnId="{68B04FE6-993D-4D62-94E2-B434A5B9EFCA}">
      <dgm:prSet/>
      <dgm:spPr/>
      <dgm:t>
        <a:bodyPr/>
        <a:lstStyle/>
        <a:p>
          <a:endParaRPr lang="en-US"/>
        </a:p>
      </dgm:t>
    </dgm:pt>
    <dgm:pt modelId="{CAD07F71-643B-48B9-AD12-E908FB07A3E7}" type="pres">
      <dgm:prSet presAssocID="{D0906909-4D40-461F-8402-6DF524667203}" presName="Name0" presStyleCnt="0">
        <dgm:presLayoutVars>
          <dgm:dir/>
          <dgm:animLvl val="lvl"/>
          <dgm:resizeHandles val="exact"/>
        </dgm:presLayoutVars>
      </dgm:prSet>
      <dgm:spPr/>
      <dgm:t>
        <a:bodyPr/>
        <a:lstStyle/>
        <a:p>
          <a:endParaRPr lang="en-US"/>
        </a:p>
      </dgm:t>
    </dgm:pt>
    <dgm:pt modelId="{3ABAF6FD-47D3-4DAF-AD60-07E357724224}" type="pres">
      <dgm:prSet presAssocID="{5E3DC608-573F-4D91-A0C0-41AF245CEA28}" presName="composite" presStyleCnt="0"/>
      <dgm:spPr/>
    </dgm:pt>
    <dgm:pt modelId="{43E37BE0-9B1F-4278-9D4A-1809D7BC6BE7}" type="pres">
      <dgm:prSet presAssocID="{5E3DC608-573F-4D91-A0C0-41AF245CEA28}" presName="parTx" presStyleLbl="node1" presStyleIdx="0" presStyleCnt="4">
        <dgm:presLayoutVars>
          <dgm:chMax val="0"/>
          <dgm:chPref val="0"/>
          <dgm:bulletEnabled val="1"/>
        </dgm:presLayoutVars>
      </dgm:prSet>
      <dgm:spPr/>
      <dgm:t>
        <a:bodyPr/>
        <a:lstStyle/>
        <a:p>
          <a:endParaRPr lang="en-US"/>
        </a:p>
      </dgm:t>
    </dgm:pt>
    <dgm:pt modelId="{06E85402-65E5-47BF-A3F4-FC392CF08F7E}" type="pres">
      <dgm:prSet presAssocID="{5E3DC608-573F-4D91-A0C0-41AF245CEA28}" presName="desTx" presStyleLbl="revTx" presStyleIdx="0" presStyleCnt="4">
        <dgm:presLayoutVars>
          <dgm:bulletEnabled val="1"/>
        </dgm:presLayoutVars>
      </dgm:prSet>
      <dgm:spPr/>
      <dgm:t>
        <a:bodyPr/>
        <a:lstStyle/>
        <a:p>
          <a:endParaRPr lang="en-US"/>
        </a:p>
      </dgm:t>
    </dgm:pt>
    <dgm:pt modelId="{49A9841D-02DB-46E8-993F-F95D6A58E5D4}" type="pres">
      <dgm:prSet presAssocID="{947CC4E0-B291-4299-85D1-F9A146EEA28F}" presName="space" presStyleCnt="0"/>
      <dgm:spPr/>
    </dgm:pt>
    <dgm:pt modelId="{2ADBFC78-8DA0-4D7A-A389-85ED11A63095}" type="pres">
      <dgm:prSet presAssocID="{A3CA5B38-118A-45B5-80B9-A23A4FA5FF00}" presName="composite" presStyleCnt="0"/>
      <dgm:spPr/>
    </dgm:pt>
    <dgm:pt modelId="{40307E15-6F8E-4EAB-AB73-C66AA01465D6}" type="pres">
      <dgm:prSet presAssocID="{A3CA5B38-118A-45B5-80B9-A23A4FA5FF00}" presName="parTx" presStyleLbl="node1" presStyleIdx="1" presStyleCnt="4">
        <dgm:presLayoutVars>
          <dgm:chMax val="0"/>
          <dgm:chPref val="0"/>
          <dgm:bulletEnabled val="1"/>
        </dgm:presLayoutVars>
      </dgm:prSet>
      <dgm:spPr/>
      <dgm:t>
        <a:bodyPr/>
        <a:lstStyle/>
        <a:p>
          <a:endParaRPr lang="en-US"/>
        </a:p>
      </dgm:t>
    </dgm:pt>
    <dgm:pt modelId="{ECB54A53-EBF1-4696-9C3F-11EF0659D1A4}" type="pres">
      <dgm:prSet presAssocID="{A3CA5B38-118A-45B5-80B9-A23A4FA5FF00}" presName="desTx" presStyleLbl="revTx" presStyleIdx="1" presStyleCnt="4">
        <dgm:presLayoutVars>
          <dgm:bulletEnabled val="1"/>
        </dgm:presLayoutVars>
      </dgm:prSet>
      <dgm:spPr/>
      <dgm:t>
        <a:bodyPr/>
        <a:lstStyle/>
        <a:p>
          <a:endParaRPr lang="en-US"/>
        </a:p>
      </dgm:t>
    </dgm:pt>
    <dgm:pt modelId="{BDF1F6B9-5CD3-4C2C-959C-8AB7D4950558}" type="pres">
      <dgm:prSet presAssocID="{874F6CE1-A580-4BCB-B7E8-1CFC5CAD3A01}" presName="space" presStyleCnt="0"/>
      <dgm:spPr/>
    </dgm:pt>
    <dgm:pt modelId="{102873C7-4D37-4061-B057-96986FE95D02}" type="pres">
      <dgm:prSet presAssocID="{72861A7A-C8AD-42D7-9D51-A0C861A65C8B}" presName="composite" presStyleCnt="0"/>
      <dgm:spPr/>
    </dgm:pt>
    <dgm:pt modelId="{19873216-9A1D-4424-B9F3-A863821FA0AE}" type="pres">
      <dgm:prSet presAssocID="{72861A7A-C8AD-42D7-9D51-A0C861A65C8B}" presName="parTx" presStyleLbl="node1" presStyleIdx="2" presStyleCnt="4">
        <dgm:presLayoutVars>
          <dgm:chMax val="0"/>
          <dgm:chPref val="0"/>
          <dgm:bulletEnabled val="1"/>
        </dgm:presLayoutVars>
      </dgm:prSet>
      <dgm:spPr/>
      <dgm:t>
        <a:bodyPr/>
        <a:lstStyle/>
        <a:p>
          <a:endParaRPr lang="en-US"/>
        </a:p>
      </dgm:t>
    </dgm:pt>
    <dgm:pt modelId="{68EEB229-6A74-4DF4-8082-8B1659A82FB5}" type="pres">
      <dgm:prSet presAssocID="{72861A7A-C8AD-42D7-9D51-A0C861A65C8B}" presName="desTx" presStyleLbl="revTx" presStyleIdx="2" presStyleCnt="4">
        <dgm:presLayoutVars>
          <dgm:bulletEnabled val="1"/>
        </dgm:presLayoutVars>
      </dgm:prSet>
      <dgm:spPr/>
      <dgm:t>
        <a:bodyPr/>
        <a:lstStyle/>
        <a:p>
          <a:endParaRPr lang="en-US"/>
        </a:p>
      </dgm:t>
    </dgm:pt>
    <dgm:pt modelId="{3DDF45E9-0C6C-4559-A093-A039BF27E995}" type="pres">
      <dgm:prSet presAssocID="{D9D7358C-0E17-4DE2-A1A4-F9BD1136EDD2}" presName="space" presStyleCnt="0"/>
      <dgm:spPr/>
    </dgm:pt>
    <dgm:pt modelId="{9FE186E6-2B3D-4DB9-A5E9-AD7FDB0D6B94}" type="pres">
      <dgm:prSet presAssocID="{8581ED8C-5381-4271-AEC7-4FC539C0EB73}" presName="composite" presStyleCnt="0"/>
      <dgm:spPr/>
    </dgm:pt>
    <dgm:pt modelId="{74C7F3D0-D67A-4F55-8A5B-853A34BED0E2}" type="pres">
      <dgm:prSet presAssocID="{8581ED8C-5381-4271-AEC7-4FC539C0EB73}" presName="parTx" presStyleLbl="node1" presStyleIdx="3" presStyleCnt="4">
        <dgm:presLayoutVars>
          <dgm:chMax val="0"/>
          <dgm:chPref val="0"/>
          <dgm:bulletEnabled val="1"/>
        </dgm:presLayoutVars>
      </dgm:prSet>
      <dgm:spPr/>
      <dgm:t>
        <a:bodyPr/>
        <a:lstStyle/>
        <a:p>
          <a:endParaRPr lang="en-US"/>
        </a:p>
      </dgm:t>
    </dgm:pt>
    <dgm:pt modelId="{677B5707-8277-441F-9469-B8B8A49E0FB8}" type="pres">
      <dgm:prSet presAssocID="{8581ED8C-5381-4271-AEC7-4FC539C0EB73}" presName="desTx" presStyleLbl="revTx" presStyleIdx="3" presStyleCnt="4">
        <dgm:presLayoutVars>
          <dgm:bulletEnabled val="1"/>
        </dgm:presLayoutVars>
      </dgm:prSet>
      <dgm:spPr/>
      <dgm:t>
        <a:bodyPr/>
        <a:lstStyle/>
        <a:p>
          <a:endParaRPr lang="en-US"/>
        </a:p>
      </dgm:t>
    </dgm:pt>
  </dgm:ptLst>
  <dgm:cxnLst>
    <dgm:cxn modelId="{936AE19C-3B18-49F9-A3CE-5150B90095EB}" type="presOf" srcId="{1B213C52-123B-4032-9704-ADFCB9C45D66}" destId="{06E85402-65E5-47BF-A3F4-FC392CF08F7E}" srcOrd="0" destOrd="0" presId="urn:microsoft.com/office/officeart/2005/8/layout/chevron1"/>
    <dgm:cxn modelId="{B2EB9F64-EB0E-4316-85B9-236893928E67}" srcId="{D0906909-4D40-461F-8402-6DF524667203}" destId="{5E3DC608-573F-4D91-A0C0-41AF245CEA28}" srcOrd="0" destOrd="0" parTransId="{391F44FC-1E6E-4B3D-AFE5-76AE63AFC197}" sibTransId="{947CC4E0-B291-4299-85D1-F9A146EEA28F}"/>
    <dgm:cxn modelId="{3164B172-DAF4-4217-94D8-5C49F8C60B60}" srcId="{D0906909-4D40-461F-8402-6DF524667203}" destId="{8581ED8C-5381-4271-AEC7-4FC539C0EB73}" srcOrd="3" destOrd="0" parTransId="{7CE7A4B6-DCA0-4E33-9AA7-5F7BA78BE882}" sibTransId="{1FBE4324-9B78-42D4-982B-081B36621B3E}"/>
    <dgm:cxn modelId="{1A0D265A-F3B3-481E-893A-9515D343E8BE}" srcId="{A3CA5B38-118A-45B5-80B9-A23A4FA5FF00}" destId="{56552AD5-C17C-4D4E-B771-26161FD8FA31}" srcOrd="0" destOrd="0" parTransId="{2A0FCFA6-E519-4873-9780-B66257E465E3}" sibTransId="{17C44F2E-DC3C-4665-A9BC-9D74D09D2FD3}"/>
    <dgm:cxn modelId="{395BD460-6F64-40AA-A6C7-4D55CFDCC144}" srcId="{5E3DC608-573F-4D91-A0C0-41AF245CEA28}" destId="{375E058A-D010-47F3-AC81-6DB2777D85DD}" srcOrd="3" destOrd="0" parTransId="{AE1C8458-A288-4476-B271-76F48643C437}" sibTransId="{7B790D8B-5333-4D41-BA4F-1BAB010EABD4}"/>
    <dgm:cxn modelId="{36C1BF0F-421D-4013-9A34-CFBEC173C438}" type="presOf" srcId="{116E3245-9DC0-43DD-B0CA-DAF5EBC7947D}" destId="{68EEB229-6A74-4DF4-8082-8B1659A82FB5}" srcOrd="0" destOrd="0" presId="urn:microsoft.com/office/officeart/2005/8/layout/chevron1"/>
    <dgm:cxn modelId="{DE60248E-FE88-4B35-B7DC-22B196A764EA}" srcId="{D0906909-4D40-461F-8402-6DF524667203}" destId="{A3CA5B38-118A-45B5-80B9-A23A4FA5FF00}" srcOrd="1" destOrd="0" parTransId="{AAF0C2E8-ADCA-45C6-9CDA-0549762881B4}" sibTransId="{874F6CE1-A580-4BCB-B7E8-1CFC5CAD3A01}"/>
    <dgm:cxn modelId="{0DD23F6F-E385-4A04-933E-A498938BEFFE}" type="presOf" srcId="{56552AD5-C17C-4D4E-B771-26161FD8FA31}" destId="{ECB54A53-EBF1-4696-9C3F-11EF0659D1A4}" srcOrd="0" destOrd="0" presId="urn:microsoft.com/office/officeart/2005/8/layout/chevron1"/>
    <dgm:cxn modelId="{E44697B8-FDC4-4EA9-9032-DFAE64382C1E}" srcId="{5E3DC608-573F-4D91-A0C0-41AF245CEA28}" destId="{1B213C52-123B-4032-9704-ADFCB9C45D66}" srcOrd="0" destOrd="0" parTransId="{5032F9F8-8462-4DAE-9BB7-B3E4074F8294}" sibTransId="{3F5413FA-CBFE-4856-9329-CBEE383DB93A}"/>
    <dgm:cxn modelId="{0C24825D-A7A5-4943-9586-1BE3DA93AFAD}" type="presOf" srcId="{A3CA5B38-118A-45B5-80B9-A23A4FA5FF00}" destId="{40307E15-6F8E-4EAB-AB73-C66AA01465D6}" srcOrd="0" destOrd="0" presId="urn:microsoft.com/office/officeart/2005/8/layout/chevron1"/>
    <dgm:cxn modelId="{83C685AD-D5E2-4759-906F-30BFE87CA5F7}" srcId="{72861A7A-C8AD-42D7-9D51-A0C861A65C8B}" destId="{C662D042-39E6-4248-905F-B30E015C34E4}" srcOrd="2" destOrd="0" parTransId="{41AAF494-0D70-4718-A06D-A04DE626D07C}" sibTransId="{21D6D6DA-8C97-4667-ABE7-EC39FE6D4198}"/>
    <dgm:cxn modelId="{DE5AA794-CCBE-46C3-AB98-030672285E0A}" srcId="{72861A7A-C8AD-42D7-9D51-A0C861A65C8B}" destId="{116E3245-9DC0-43DD-B0CA-DAF5EBC7947D}" srcOrd="0" destOrd="0" parTransId="{47E12678-E973-4E80-A9F6-AE5D68B62056}" sibTransId="{31DF7E3A-194B-4465-B8C1-D9A0A14B6884}"/>
    <dgm:cxn modelId="{CA45561C-009B-495E-BDAC-9D82B50497AE}" type="presOf" srcId="{37378A22-3632-47C8-BA00-FDBAA58FCA18}" destId="{ECB54A53-EBF1-4696-9C3F-11EF0659D1A4}" srcOrd="0" destOrd="1" presId="urn:microsoft.com/office/officeart/2005/8/layout/chevron1"/>
    <dgm:cxn modelId="{9FE49767-AA42-42FB-BE8D-00AB768714D2}" type="presOf" srcId="{9590AB88-7EE9-4A04-B2B3-B0DD5501902D}" destId="{06E85402-65E5-47BF-A3F4-FC392CF08F7E}" srcOrd="0" destOrd="2" presId="urn:microsoft.com/office/officeart/2005/8/layout/chevron1"/>
    <dgm:cxn modelId="{E0AECFC1-AF48-43A5-B136-466E3160F73B}" type="presOf" srcId="{24FFACE5-DE82-4D6D-80CD-41F31F45E911}" destId="{677B5707-8277-441F-9469-B8B8A49E0FB8}" srcOrd="0" destOrd="0" presId="urn:microsoft.com/office/officeart/2005/8/layout/chevron1"/>
    <dgm:cxn modelId="{EF544803-8353-4A8A-BC1F-E1B71373F8A1}" srcId="{8581ED8C-5381-4271-AEC7-4FC539C0EB73}" destId="{26442DF9-D37A-4315-A654-669C5E7AEAC8}" srcOrd="1" destOrd="0" parTransId="{9137B2EC-B633-4A1B-95E1-3A370A1EBD6A}" sibTransId="{22A1EFD7-BD4B-455D-A648-6CE7F270F04A}"/>
    <dgm:cxn modelId="{4A12E5B5-6B94-4CF3-8631-E427AD4CA945}" srcId="{A3CA5B38-118A-45B5-80B9-A23A4FA5FF00}" destId="{37378A22-3632-47C8-BA00-FDBAA58FCA18}" srcOrd="1" destOrd="0" parTransId="{A6E87976-3476-4AA7-98A7-48EB407D0BB7}" sibTransId="{24EFEB53-FAD2-4394-A8E6-11E721778946}"/>
    <dgm:cxn modelId="{85EA1A53-D000-4CBD-894A-A4C6A4729DDF}" type="presOf" srcId="{26442DF9-D37A-4315-A654-669C5E7AEAC8}" destId="{677B5707-8277-441F-9469-B8B8A49E0FB8}" srcOrd="0" destOrd="1" presId="urn:microsoft.com/office/officeart/2005/8/layout/chevron1"/>
    <dgm:cxn modelId="{68B04FE6-993D-4D62-94E2-B434A5B9EFCA}" srcId="{8581ED8C-5381-4271-AEC7-4FC539C0EB73}" destId="{E1E6858E-B247-49E1-8C43-5462A788301F}" srcOrd="2" destOrd="0" parTransId="{94B0442A-896D-4C23-A66C-8B07677D5FC8}" sibTransId="{3E18BFE6-5F95-451C-9FEB-04E21BBB2113}"/>
    <dgm:cxn modelId="{B2F5734D-4B3F-4CF0-9AEF-77A23008C612}" type="presOf" srcId="{375E058A-D010-47F3-AC81-6DB2777D85DD}" destId="{06E85402-65E5-47BF-A3F4-FC392CF08F7E}" srcOrd="0" destOrd="3" presId="urn:microsoft.com/office/officeart/2005/8/layout/chevron1"/>
    <dgm:cxn modelId="{74A30349-47C7-4BDD-B0E6-9818EF590143}" srcId="{8581ED8C-5381-4271-AEC7-4FC539C0EB73}" destId="{24FFACE5-DE82-4D6D-80CD-41F31F45E911}" srcOrd="0" destOrd="0" parTransId="{066B1320-5552-42B6-9607-4A1ED3A52880}" sibTransId="{63E073C5-BDFA-471A-BB33-848F906BB642}"/>
    <dgm:cxn modelId="{643D2582-9906-4C44-B6E0-3A43B6F5A61E}" srcId="{72861A7A-C8AD-42D7-9D51-A0C861A65C8B}" destId="{9DDEEDF5-40A2-4B7B-A8A0-E9B6211CEEDB}" srcOrd="1" destOrd="0" parTransId="{99773A2E-B33D-4C90-B902-399F6B29EA7B}" sibTransId="{32873320-C962-4222-BE63-206399EBF3AE}"/>
    <dgm:cxn modelId="{14044E37-831D-49C1-93A2-EBDC9B0C8B45}" type="presOf" srcId="{C662D042-39E6-4248-905F-B30E015C34E4}" destId="{68EEB229-6A74-4DF4-8082-8B1659A82FB5}" srcOrd="0" destOrd="2" presId="urn:microsoft.com/office/officeart/2005/8/layout/chevron1"/>
    <dgm:cxn modelId="{107E33A0-D495-4186-9FAE-8D402CBE09A0}" srcId="{A3CA5B38-118A-45B5-80B9-A23A4FA5FF00}" destId="{4423284E-504F-4074-8DBA-AE097078FE9A}" srcOrd="2" destOrd="0" parTransId="{0407C095-479B-4BED-AAB4-567FC7AC7D14}" sibTransId="{0546D01A-D055-4953-BE09-0B7975658B9C}"/>
    <dgm:cxn modelId="{07C9DD22-7D46-49C5-88AB-B55F88595A3B}" type="presOf" srcId="{E1E6858E-B247-49E1-8C43-5462A788301F}" destId="{677B5707-8277-441F-9469-B8B8A49E0FB8}" srcOrd="0" destOrd="2" presId="urn:microsoft.com/office/officeart/2005/8/layout/chevron1"/>
    <dgm:cxn modelId="{1412FB65-EF42-4B42-BBCC-C90942A98148}" type="presOf" srcId="{9DDEEDF5-40A2-4B7B-A8A0-E9B6211CEEDB}" destId="{68EEB229-6A74-4DF4-8082-8B1659A82FB5}" srcOrd="0" destOrd="1" presId="urn:microsoft.com/office/officeart/2005/8/layout/chevron1"/>
    <dgm:cxn modelId="{A288B583-4FD5-48AE-AA59-F745FAFB8876}" type="presOf" srcId="{36F37B0B-C2EC-42FD-A08E-9DAEA9E8B9DC}" destId="{ECB54A53-EBF1-4696-9C3F-11EF0659D1A4}" srcOrd="0" destOrd="3" presId="urn:microsoft.com/office/officeart/2005/8/layout/chevron1"/>
    <dgm:cxn modelId="{7A20A2F4-2039-4A49-A98A-8E737C6CFB28}" srcId="{A3CA5B38-118A-45B5-80B9-A23A4FA5FF00}" destId="{36F37B0B-C2EC-42FD-A08E-9DAEA9E8B9DC}" srcOrd="3" destOrd="0" parTransId="{ACF5B495-7A97-468D-ACD4-654C2679E97B}" sibTransId="{40B80858-D463-46C0-9686-6445A97D20BC}"/>
    <dgm:cxn modelId="{CD8355DC-B0BF-4AA7-B025-634D6BF6F5F4}" type="presOf" srcId="{20E238B2-53DE-46A1-86D1-3F3B5A0F3B62}" destId="{06E85402-65E5-47BF-A3F4-FC392CF08F7E}" srcOrd="0" destOrd="1" presId="urn:microsoft.com/office/officeart/2005/8/layout/chevron1"/>
    <dgm:cxn modelId="{2DF8EE56-621D-4FE2-AD37-6755428461CA}" type="presOf" srcId="{5E3DC608-573F-4D91-A0C0-41AF245CEA28}" destId="{43E37BE0-9B1F-4278-9D4A-1809D7BC6BE7}" srcOrd="0" destOrd="0" presId="urn:microsoft.com/office/officeart/2005/8/layout/chevron1"/>
    <dgm:cxn modelId="{09717F6F-FC19-4819-8C43-F86623C934D5}" srcId="{D0906909-4D40-461F-8402-6DF524667203}" destId="{72861A7A-C8AD-42D7-9D51-A0C861A65C8B}" srcOrd="2" destOrd="0" parTransId="{38DBD384-3056-4DC2-A094-16999B3828DD}" sibTransId="{D9D7358C-0E17-4DE2-A1A4-F9BD1136EDD2}"/>
    <dgm:cxn modelId="{A9ECE3E7-F54C-498A-8B5D-0D5686116F49}" type="presOf" srcId="{72861A7A-C8AD-42D7-9D51-A0C861A65C8B}" destId="{19873216-9A1D-4424-B9F3-A863821FA0AE}" srcOrd="0" destOrd="0" presId="urn:microsoft.com/office/officeart/2005/8/layout/chevron1"/>
    <dgm:cxn modelId="{5E3EB156-ED83-481E-B527-4AC1F79F8CCA}" srcId="{5E3DC608-573F-4D91-A0C0-41AF245CEA28}" destId="{20E238B2-53DE-46A1-86D1-3F3B5A0F3B62}" srcOrd="1" destOrd="0" parTransId="{69E2A514-7CBC-40E3-92C7-C86AC0F92308}" sibTransId="{5629F5FF-F7AB-4E2D-B8A0-C10F136DBE1F}"/>
    <dgm:cxn modelId="{FDBE07D2-AFA1-4659-9567-48C9D8B61323}" type="presOf" srcId="{D0906909-4D40-461F-8402-6DF524667203}" destId="{CAD07F71-643B-48B9-AD12-E908FB07A3E7}" srcOrd="0" destOrd="0" presId="urn:microsoft.com/office/officeart/2005/8/layout/chevron1"/>
    <dgm:cxn modelId="{FB9458A8-7CF1-4B71-90F7-A9A9A9AF254A}" type="presOf" srcId="{4423284E-504F-4074-8DBA-AE097078FE9A}" destId="{ECB54A53-EBF1-4696-9C3F-11EF0659D1A4}" srcOrd="0" destOrd="2" presId="urn:microsoft.com/office/officeart/2005/8/layout/chevron1"/>
    <dgm:cxn modelId="{70A83D1F-24D8-49C6-B034-3E399051D68A}" type="presOf" srcId="{8581ED8C-5381-4271-AEC7-4FC539C0EB73}" destId="{74C7F3D0-D67A-4F55-8A5B-853A34BED0E2}" srcOrd="0" destOrd="0" presId="urn:microsoft.com/office/officeart/2005/8/layout/chevron1"/>
    <dgm:cxn modelId="{D1797AA0-D92F-43DB-9C95-BA9F5AC4F20E}" srcId="{5E3DC608-573F-4D91-A0C0-41AF245CEA28}" destId="{9590AB88-7EE9-4A04-B2B3-B0DD5501902D}" srcOrd="2" destOrd="0" parTransId="{D7E77A0F-116F-428C-AFA3-548E4277A89B}" sibTransId="{95DD70D1-F45B-49FE-8B6B-DB4AF790DB67}"/>
    <dgm:cxn modelId="{6D83D2B2-2F7D-45DE-94FE-E521040F5C4C}" type="presParOf" srcId="{CAD07F71-643B-48B9-AD12-E908FB07A3E7}" destId="{3ABAF6FD-47D3-4DAF-AD60-07E357724224}" srcOrd="0" destOrd="0" presId="urn:microsoft.com/office/officeart/2005/8/layout/chevron1"/>
    <dgm:cxn modelId="{88BF6363-6AB8-4298-8795-39563B182125}" type="presParOf" srcId="{3ABAF6FD-47D3-4DAF-AD60-07E357724224}" destId="{43E37BE0-9B1F-4278-9D4A-1809D7BC6BE7}" srcOrd="0" destOrd="0" presId="urn:microsoft.com/office/officeart/2005/8/layout/chevron1"/>
    <dgm:cxn modelId="{6AC2C90F-3ACC-47CA-83B5-79772348F683}" type="presParOf" srcId="{3ABAF6FD-47D3-4DAF-AD60-07E357724224}" destId="{06E85402-65E5-47BF-A3F4-FC392CF08F7E}" srcOrd="1" destOrd="0" presId="urn:microsoft.com/office/officeart/2005/8/layout/chevron1"/>
    <dgm:cxn modelId="{B1759ED1-E219-4CB6-A3DA-353990147DFF}" type="presParOf" srcId="{CAD07F71-643B-48B9-AD12-E908FB07A3E7}" destId="{49A9841D-02DB-46E8-993F-F95D6A58E5D4}" srcOrd="1" destOrd="0" presId="urn:microsoft.com/office/officeart/2005/8/layout/chevron1"/>
    <dgm:cxn modelId="{534DD831-2BA0-4B12-9299-38335D21D813}" type="presParOf" srcId="{CAD07F71-643B-48B9-AD12-E908FB07A3E7}" destId="{2ADBFC78-8DA0-4D7A-A389-85ED11A63095}" srcOrd="2" destOrd="0" presId="urn:microsoft.com/office/officeart/2005/8/layout/chevron1"/>
    <dgm:cxn modelId="{306C6F51-E78A-48D1-BFA4-73734ED9045E}" type="presParOf" srcId="{2ADBFC78-8DA0-4D7A-A389-85ED11A63095}" destId="{40307E15-6F8E-4EAB-AB73-C66AA01465D6}" srcOrd="0" destOrd="0" presId="urn:microsoft.com/office/officeart/2005/8/layout/chevron1"/>
    <dgm:cxn modelId="{3B3B223B-37E7-4705-9D43-9B61928E38AE}" type="presParOf" srcId="{2ADBFC78-8DA0-4D7A-A389-85ED11A63095}" destId="{ECB54A53-EBF1-4696-9C3F-11EF0659D1A4}" srcOrd="1" destOrd="0" presId="urn:microsoft.com/office/officeart/2005/8/layout/chevron1"/>
    <dgm:cxn modelId="{F2DA5520-F2B0-4D8E-8C1C-864F466AF899}" type="presParOf" srcId="{CAD07F71-643B-48B9-AD12-E908FB07A3E7}" destId="{BDF1F6B9-5CD3-4C2C-959C-8AB7D4950558}" srcOrd="3" destOrd="0" presId="urn:microsoft.com/office/officeart/2005/8/layout/chevron1"/>
    <dgm:cxn modelId="{B436AB3E-5939-4D56-868B-ECE2E9B69336}" type="presParOf" srcId="{CAD07F71-643B-48B9-AD12-E908FB07A3E7}" destId="{102873C7-4D37-4061-B057-96986FE95D02}" srcOrd="4" destOrd="0" presId="urn:microsoft.com/office/officeart/2005/8/layout/chevron1"/>
    <dgm:cxn modelId="{640EBAD0-31CC-42CB-8559-452D0812FB68}" type="presParOf" srcId="{102873C7-4D37-4061-B057-96986FE95D02}" destId="{19873216-9A1D-4424-B9F3-A863821FA0AE}" srcOrd="0" destOrd="0" presId="urn:microsoft.com/office/officeart/2005/8/layout/chevron1"/>
    <dgm:cxn modelId="{0C3650AF-2B80-4C74-B65F-92ECECD7A1D8}" type="presParOf" srcId="{102873C7-4D37-4061-B057-96986FE95D02}" destId="{68EEB229-6A74-4DF4-8082-8B1659A82FB5}" srcOrd="1" destOrd="0" presId="urn:microsoft.com/office/officeart/2005/8/layout/chevron1"/>
    <dgm:cxn modelId="{B53263C4-7B65-483B-B64F-986FCC46C32D}" type="presParOf" srcId="{CAD07F71-643B-48B9-AD12-E908FB07A3E7}" destId="{3DDF45E9-0C6C-4559-A093-A039BF27E995}" srcOrd="5" destOrd="0" presId="urn:microsoft.com/office/officeart/2005/8/layout/chevron1"/>
    <dgm:cxn modelId="{1AA41DBF-CA19-418D-BF45-910F7D18CFA8}" type="presParOf" srcId="{CAD07F71-643B-48B9-AD12-E908FB07A3E7}" destId="{9FE186E6-2B3D-4DB9-A5E9-AD7FDB0D6B94}" srcOrd="6" destOrd="0" presId="urn:microsoft.com/office/officeart/2005/8/layout/chevron1"/>
    <dgm:cxn modelId="{10DC31B7-D5DE-4B95-B49C-65DCDA8C3980}" type="presParOf" srcId="{9FE186E6-2B3D-4DB9-A5E9-AD7FDB0D6B94}" destId="{74C7F3D0-D67A-4F55-8A5B-853A34BED0E2}" srcOrd="0" destOrd="0" presId="urn:microsoft.com/office/officeart/2005/8/layout/chevron1"/>
    <dgm:cxn modelId="{E07B1B51-FF20-4FC4-AB64-814499E063E7}" type="presParOf" srcId="{9FE186E6-2B3D-4DB9-A5E9-AD7FDB0D6B94}" destId="{677B5707-8277-441F-9469-B8B8A49E0FB8}" srcOrd="1" destOrd="0" presId="urn:microsoft.com/office/officeart/2005/8/layout/chevron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3B2DF34F-E48C-4197-A18D-8F0BD01A8DB7}" type="doc">
      <dgm:prSet loTypeId="urn:microsoft.com/office/officeart/2008/layout/VerticalCurvedList" loCatId="list" qsTypeId="urn:microsoft.com/office/officeart/2005/8/quickstyle/simple1" qsCatId="simple" csTypeId="urn:microsoft.com/office/officeart/2005/8/colors/colorful1" csCatId="colorful" phldr="1"/>
      <dgm:spPr/>
      <dgm:t>
        <a:bodyPr/>
        <a:lstStyle/>
        <a:p>
          <a:endParaRPr lang="en-US"/>
        </a:p>
      </dgm:t>
    </dgm:pt>
    <dgm:pt modelId="{0A2E698E-AACA-43A2-A40C-B8C8949AC6AE}">
      <dgm:prSet phldrT="[Text]"/>
      <dgm:spPr/>
      <dgm:t>
        <a:bodyPr/>
        <a:lstStyle/>
        <a:p>
          <a:r>
            <a:rPr lang="en-US" dirty="0" smtClean="0"/>
            <a:t>Bulk Migration</a:t>
          </a:r>
          <a:endParaRPr lang="en-US" dirty="0"/>
        </a:p>
      </dgm:t>
    </dgm:pt>
    <dgm:pt modelId="{10CEC49D-C3E5-452F-8A3A-836F65875735}" type="parTrans" cxnId="{6A49382C-DD16-4210-B354-C5EE11E0EB5B}">
      <dgm:prSet/>
      <dgm:spPr/>
      <dgm:t>
        <a:bodyPr/>
        <a:lstStyle/>
        <a:p>
          <a:endParaRPr lang="en-US"/>
        </a:p>
      </dgm:t>
    </dgm:pt>
    <dgm:pt modelId="{43885C12-2BD4-44C9-B67D-6919885A7E86}" type="sibTrans" cxnId="{6A49382C-DD16-4210-B354-C5EE11E0EB5B}">
      <dgm:prSet/>
      <dgm:spPr/>
      <dgm:t>
        <a:bodyPr/>
        <a:lstStyle/>
        <a:p>
          <a:endParaRPr lang="en-US"/>
        </a:p>
      </dgm:t>
    </dgm:pt>
    <dgm:pt modelId="{D8297896-7DF6-41BB-8E72-2BC432BD99FD}">
      <dgm:prSet phldrT="[Text]"/>
      <dgm:spPr>
        <a:solidFill>
          <a:srgbClr val="75BDA7"/>
        </a:solidFill>
      </dgm:spPr>
      <dgm:t>
        <a:bodyPr/>
        <a:lstStyle/>
        <a:p>
          <a:r>
            <a:rPr lang="en-US" dirty="0" smtClean="0"/>
            <a:t>Self-Migration</a:t>
          </a:r>
          <a:endParaRPr lang="en-US" dirty="0"/>
        </a:p>
      </dgm:t>
    </dgm:pt>
    <dgm:pt modelId="{C72D0002-7AB2-4963-BEEA-EB0E1164B263}" type="parTrans" cxnId="{2C182151-80F5-425E-9398-28D5E0327815}">
      <dgm:prSet/>
      <dgm:spPr/>
      <dgm:t>
        <a:bodyPr/>
        <a:lstStyle/>
        <a:p>
          <a:endParaRPr lang="en-US"/>
        </a:p>
      </dgm:t>
    </dgm:pt>
    <dgm:pt modelId="{2B8F3423-67FB-4EE2-8B8E-BCF4707E455E}" type="sibTrans" cxnId="{2C182151-80F5-425E-9398-28D5E0327815}">
      <dgm:prSet/>
      <dgm:spPr/>
      <dgm:t>
        <a:bodyPr/>
        <a:lstStyle/>
        <a:p>
          <a:endParaRPr lang="en-US"/>
        </a:p>
      </dgm:t>
    </dgm:pt>
    <dgm:pt modelId="{CCABB760-6B48-4428-AA30-4B1F1F214906}">
      <dgm:prSet phldrT="[Text]"/>
      <dgm:spPr/>
      <dgm:t>
        <a:bodyPr/>
        <a:lstStyle/>
        <a:p>
          <a:r>
            <a:rPr lang="en-US" dirty="0" smtClean="0"/>
            <a:t>Start from Scratch</a:t>
          </a:r>
          <a:endParaRPr lang="en-US" dirty="0"/>
        </a:p>
      </dgm:t>
    </dgm:pt>
    <dgm:pt modelId="{E1BC4511-A286-4985-ACC8-EF2C5F3DE36E}" type="parTrans" cxnId="{76283936-8F0E-408C-99D6-A64B64BE9AB3}">
      <dgm:prSet/>
      <dgm:spPr/>
      <dgm:t>
        <a:bodyPr/>
        <a:lstStyle/>
        <a:p>
          <a:endParaRPr lang="en-US"/>
        </a:p>
      </dgm:t>
    </dgm:pt>
    <dgm:pt modelId="{0026C386-6947-4CAE-AB3C-185D0CF25C60}" type="sibTrans" cxnId="{76283936-8F0E-408C-99D6-A64B64BE9AB3}">
      <dgm:prSet/>
      <dgm:spPr/>
      <dgm:t>
        <a:bodyPr/>
        <a:lstStyle/>
        <a:p>
          <a:endParaRPr lang="en-US"/>
        </a:p>
      </dgm:t>
    </dgm:pt>
    <dgm:pt modelId="{6D813D71-614D-482F-8854-F279262948F5}" type="pres">
      <dgm:prSet presAssocID="{3B2DF34F-E48C-4197-A18D-8F0BD01A8DB7}" presName="Name0" presStyleCnt="0">
        <dgm:presLayoutVars>
          <dgm:chMax val="7"/>
          <dgm:chPref val="7"/>
          <dgm:dir/>
        </dgm:presLayoutVars>
      </dgm:prSet>
      <dgm:spPr/>
      <dgm:t>
        <a:bodyPr/>
        <a:lstStyle/>
        <a:p>
          <a:endParaRPr lang="en-US"/>
        </a:p>
      </dgm:t>
    </dgm:pt>
    <dgm:pt modelId="{89F6A06E-5782-4571-B349-63ED037FA9C1}" type="pres">
      <dgm:prSet presAssocID="{3B2DF34F-E48C-4197-A18D-8F0BD01A8DB7}" presName="Name1" presStyleCnt="0"/>
      <dgm:spPr/>
    </dgm:pt>
    <dgm:pt modelId="{64761E54-7487-4137-8861-83FA4C1C93C0}" type="pres">
      <dgm:prSet presAssocID="{3B2DF34F-E48C-4197-A18D-8F0BD01A8DB7}" presName="cycle" presStyleCnt="0"/>
      <dgm:spPr/>
    </dgm:pt>
    <dgm:pt modelId="{A085F99E-6FBD-4A28-8FAC-48A1CE040DC1}" type="pres">
      <dgm:prSet presAssocID="{3B2DF34F-E48C-4197-A18D-8F0BD01A8DB7}" presName="srcNode" presStyleLbl="node1" presStyleIdx="0" presStyleCnt="3"/>
      <dgm:spPr/>
    </dgm:pt>
    <dgm:pt modelId="{1E94386D-07E2-41D8-AEB0-007C633C3B13}" type="pres">
      <dgm:prSet presAssocID="{3B2DF34F-E48C-4197-A18D-8F0BD01A8DB7}" presName="conn" presStyleLbl="parChTrans1D2" presStyleIdx="0" presStyleCnt="1"/>
      <dgm:spPr/>
      <dgm:t>
        <a:bodyPr/>
        <a:lstStyle/>
        <a:p>
          <a:endParaRPr lang="en-US"/>
        </a:p>
      </dgm:t>
    </dgm:pt>
    <dgm:pt modelId="{68C70B1B-65AC-412B-A6F8-B2B4DB9F7CDA}" type="pres">
      <dgm:prSet presAssocID="{3B2DF34F-E48C-4197-A18D-8F0BD01A8DB7}" presName="extraNode" presStyleLbl="node1" presStyleIdx="0" presStyleCnt="3"/>
      <dgm:spPr/>
    </dgm:pt>
    <dgm:pt modelId="{3A00D71E-C525-4DF3-9010-1D324D59E64A}" type="pres">
      <dgm:prSet presAssocID="{3B2DF34F-E48C-4197-A18D-8F0BD01A8DB7}" presName="dstNode" presStyleLbl="node1" presStyleIdx="0" presStyleCnt="3"/>
      <dgm:spPr/>
    </dgm:pt>
    <dgm:pt modelId="{CF96739A-BEB2-4F6C-88CD-3BD0ABD5C4C7}" type="pres">
      <dgm:prSet presAssocID="{0A2E698E-AACA-43A2-A40C-B8C8949AC6AE}" presName="text_1" presStyleLbl="node1" presStyleIdx="0" presStyleCnt="3">
        <dgm:presLayoutVars>
          <dgm:bulletEnabled val="1"/>
        </dgm:presLayoutVars>
      </dgm:prSet>
      <dgm:spPr/>
      <dgm:t>
        <a:bodyPr/>
        <a:lstStyle/>
        <a:p>
          <a:endParaRPr lang="en-US"/>
        </a:p>
      </dgm:t>
    </dgm:pt>
    <dgm:pt modelId="{F120AE53-C331-462D-B02E-6597D5A31EA0}" type="pres">
      <dgm:prSet presAssocID="{0A2E698E-AACA-43A2-A40C-B8C8949AC6AE}" presName="accent_1" presStyleCnt="0"/>
      <dgm:spPr/>
    </dgm:pt>
    <dgm:pt modelId="{CCCAE18C-6F9A-4B85-8EC1-C583B9237088}" type="pres">
      <dgm:prSet presAssocID="{0A2E698E-AACA-43A2-A40C-B8C8949AC6AE}" presName="accentRepeatNode" presStyleLbl="solidFgAcc1" presStyleIdx="0" presStyleCnt="3" custLinFactNeighborX="0" custLinFactNeighborY="-1454"/>
      <dgm:spPr>
        <a:blipFill dpi="0" rotWithShape="1">
          <a:blip xmlns:r="http://schemas.openxmlformats.org/officeDocument/2006/relationships" r:embed="rId1">
            <a:extLst>
              <a:ext uri="{28A0092B-C50C-407E-A947-70E740481C1C}">
                <a14:useLocalDpi xmlns:a14="http://schemas.microsoft.com/office/drawing/2010/main" val="0"/>
              </a:ext>
            </a:extLst>
          </a:blip>
          <a:srcRect/>
          <a:stretch>
            <a:fillRect/>
          </a:stretch>
        </a:blipFill>
        <a:ln w="57150">
          <a:solidFill>
            <a:srgbClr val="58B6C0"/>
          </a:solidFill>
        </a:ln>
      </dgm:spPr>
    </dgm:pt>
    <dgm:pt modelId="{9B857E91-D87A-4280-86E9-A7297EDEF5D0}" type="pres">
      <dgm:prSet presAssocID="{D8297896-7DF6-41BB-8E72-2BC432BD99FD}" presName="text_2" presStyleLbl="node1" presStyleIdx="1" presStyleCnt="3">
        <dgm:presLayoutVars>
          <dgm:bulletEnabled val="1"/>
        </dgm:presLayoutVars>
      </dgm:prSet>
      <dgm:spPr/>
      <dgm:t>
        <a:bodyPr/>
        <a:lstStyle/>
        <a:p>
          <a:endParaRPr lang="en-US"/>
        </a:p>
      </dgm:t>
    </dgm:pt>
    <dgm:pt modelId="{82F6D04B-B4B3-4171-A0E1-C33691A62625}" type="pres">
      <dgm:prSet presAssocID="{D8297896-7DF6-41BB-8E72-2BC432BD99FD}" presName="accent_2" presStyleCnt="0"/>
      <dgm:spPr/>
    </dgm:pt>
    <dgm:pt modelId="{C6F9E1B0-F857-4A04-B217-ACE4D37F3423}" type="pres">
      <dgm:prSet presAssocID="{D8297896-7DF6-41BB-8E72-2BC432BD99FD}" presName="accentRepeatNode" presStyleLbl="solidFgAcc1" presStyleIdx="1" presStyleCnt="3"/>
      <dgm:spPr>
        <a:blipFill dpi="0" rotWithShape="0">
          <a:blip xmlns:r="http://schemas.openxmlformats.org/officeDocument/2006/relationships" r:embed="rId2">
            <a:extLst>
              <a:ext uri="{28A0092B-C50C-407E-A947-70E740481C1C}">
                <a14:useLocalDpi xmlns:a14="http://schemas.microsoft.com/office/drawing/2010/main" val="0"/>
              </a:ext>
            </a:extLst>
          </a:blip>
          <a:srcRect/>
          <a:stretch>
            <a:fillRect/>
          </a:stretch>
        </a:blipFill>
        <a:ln w="57150">
          <a:solidFill>
            <a:srgbClr val="75BDA7"/>
          </a:solidFill>
        </a:ln>
      </dgm:spPr>
    </dgm:pt>
    <dgm:pt modelId="{952EF534-C506-4F92-837D-57210F49F250}" type="pres">
      <dgm:prSet presAssocID="{CCABB760-6B48-4428-AA30-4B1F1F214906}" presName="text_3" presStyleLbl="node1" presStyleIdx="2" presStyleCnt="3">
        <dgm:presLayoutVars>
          <dgm:bulletEnabled val="1"/>
        </dgm:presLayoutVars>
      </dgm:prSet>
      <dgm:spPr/>
      <dgm:t>
        <a:bodyPr/>
        <a:lstStyle/>
        <a:p>
          <a:endParaRPr lang="en-US"/>
        </a:p>
      </dgm:t>
    </dgm:pt>
    <dgm:pt modelId="{82890E64-499F-48AB-9DCB-A30E86A97F51}" type="pres">
      <dgm:prSet presAssocID="{CCABB760-6B48-4428-AA30-4B1F1F214906}" presName="accent_3" presStyleCnt="0"/>
      <dgm:spPr/>
    </dgm:pt>
    <dgm:pt modelId="{4743E26D-A927-4FC2-8FAF-6939D8D63FAE}" type="pres">
      <dgm:prSet presAssocID="{CCABB760-6B48-4428-AA30-4B1F1F214906}" presName="accentRepeatNode" presStyleLbl="solidFgAcc1" presStyleIdx="2" presStyleCnt="3"/>
      <dgm:spPr>
        <a:blipFill dpi="0" rotWithShape="0">
          <a:blip xmlns:r="http://schemas.openxmlformats.org/officeDocument/2006/relationships" r:embed="rId3">
            <a:extLst>
              <a:ext uri="{28A0092B-C50C-407E-A947-70E740481C1C}">
                <a14:useLocalDpi xmlns:a14="http://schemas.microsoft.com/office/drawing/2010/main" val="0"/>
              </a:ext>
            </a:extLst>
          </a:blip>
          <a:srcRect/>
          <a:stretch>
            <a:fillRect/>
          </a:stretch>
        </a:blipFill>
        <a:ln w="57150">
          <a:solidFill>
            <a:srgbClr val="7A8C8E"/>
          </a:solidFill>
        </a:ln>
      </dgm:spPr>
    </dgm:pt>
  </dgm:ptLst>
  <dgm:cxnLst>
    <dgm:cxn modelId="{DAB4B04B-590F-4321-A005-86A7CCB6A945}" type="presOf" srcId="{43885C12-2BD4-44C9-B67D-6919885A7E86}" destId="{1E94386D-07E2-41D8-AEB0-007C633C3B13}" srcOrd="0" destOrd="0" presId="urn:microsoft.com/office/officeart/2008/layout/VerticalCurvedList"/>
    <dgm:cxn modelId="{0F08A300-1526-4439-8568-6D3DA560DC1F}" type="presOf" srcId="{CCABB760-6B48-4428-AA30-4B1F1F214906}" destId="{952EF534-C506-4F92-837D-57210F49F250}" srcOrd="0" destOrd="0" presId="urn:microsoft.com/office/officeart/2008/layout/VerticalCurvedList"/>
    <dgm:cxn modelId="{D191F925-5391-4227-BBB2-0905F6F154C9}" type="presOf" srcId="{0A2E698E-AACA-43A2-A40C-B8C8949AC6AE}" destId="{CF96739A-BEB2-4F6C-88CD-3BD0ABD5C4C7}" srcOrd="0" destOrd="0" presId="urn:microsoft.com/office/officeart/2008/layout/VerticalCurvedList"/>
    <dgm:cxn modelId="{ACBE2BD6-FD3B-45DB-AC39-4F2E25C272DC}" type="presOf" srcId="{3B2DF34F-E48C-4197-A18D-8F0BD01A8DB7}" destId="{6D813D71-614D-482F-8854-F279262948F5}" srcOrd="0" destOrd="0" presId="urn:microsoft.com/office/officeart/2008/layout/VerticalCurvedList"/>
    <dgm:cxn modelId="{2C182151-80F5-425E-9398-28D5E0327815}" srcId="{3B2DF34F-E48C-4197-A18D-8F0BD01A8DB7}" destId="{D8297896-7DF6-41BB-8E72-2BC432BD99FD}" srcOrd="1" destOrd="0" parTransId="{C72D0002-7AB2-4963-BEEA-EB0E1164B263}" sibTransId="{2B8F3423-67FB-4EE2-8B8E-BCF4707E455E}"/>
    <dgm:cxn modelId="{76283936-8F0E-408C-99D6-A64B64BE9AB3}" srcId="{3B2DF34F-E48C-4197-A18D-8F0BD01A8DB7}" destId="{CCABB760-6B48-4428-AA30-4B1F1F214906}" srcOrd="2" destOrd="0" parTransId="{E1BC4511-A286-4985-ACC8-EF2C5F3DE36E}" sibTransId="{0026C386-6947-4CAE-AB3C-185D0CF25C60}"/>
    <dgm:cxn modelId="{69940138-E7BF-41F3-94F8-935AA8263219}" type="presOf" srcId="{D8297896-7DF6-41BB-8E72-2BC432BD99FD}" destId="{9B857E91-D87A-4280-86E9-A7297EDEF5D0}" srcOrd="0" destOrd="0" presId="urn:microsoft.com/office/officeart/2008/layout/VerticalCurvedList"/>
    <dgm:cxn modelId="{6A49382C-DD16-4210-B354-C5EE11E0EB5B}" srcId="{3B2DF34F-E48C-4197-A18D-8F0BD01A8DB7}" destId="{0A2E698E-AACA-43A2-A40C-B8C8949AC6AE}" srcOrd="0" destOrd="0" parTransId="{10CEC49D-C3E5-452F-8A3A-836F65875735}" sibTransId="{43885C12-2BD4-44C9-B67D-6919885A7E86}"/>
    <dgm:cxn modelId="{4DEA43D0-4552-405A-839A-C8D0BF4AE1FF}" type="presParOf" srcId="{6D813D71-614D-482F-8854-F279262948F5}" destId="{89F6A06E-5782-4571-B349-63ED037FA9C1}" srcOrd="0" destOrd="0" presId="urn:microsoft.com/office/officeart/2008/layout/VerticalCurvedList"/>
    <dgm:cxn modelId="{D267B234-D263-4F8F-9155-A5920D55AAF9}" type="presParOf" srcId="{89F6A06E-5782-4571-B349-63ED037FA9C1}" destId="{64761E54-7487-4137-8861-83FA4C1C93C0}" srcOrd="0" destOrd="0" presId="urn:microsoft.com/office/officeart/2008/layout/VerticalCurvedList"/>
    <dgm:cxn modelId="{9BF09047-7886-4540-8B13-C1053CE3D121}" type="presParOf" srcId="{64761E54-7487-4137-8861-83FA4C1C93C0}" destId="{A085F99E-6FBD-4A28-8FAC-48A1CE040DC1}" srcOrd="0" destOrd="0" presId="urn:microsoft.com/office/officeart/2008/layout/VerticalCurvedList"/>
    <dgm:cxn modelId="{D375910B-D938-4AF9-A26F-B4DE088E67C7}" type="presParOf" srcId="{64761E54-7487-4137-8861-83FA4C1C93C0}" destId="{1E94386D-07E2-41D8-AEB0-007C633C3B13}" srcOrd="1" destOrd="0" presId="urn:microsoft.com/office/officeart/2008/layout/VerticalCurvedList"/>
    <dgm:cxn modelId="{7E625720-AADB-4583-B99D-BA3F96CE94A7}" type="presParOf" srcId="{64761E54-7487-4137-8861-83FA4C1C93C0}" destId="{68C70B1B-65AC-412B-A6F8-B2B4DB9F7CDA}" srcOrd="2" destOrd="0" presId="urn:microsoft.com/office/officeart/2008/layout/VerticalCurvedList"/>
    <dgm:cxn modelId="{A2855D8A-E4E0-4600-8222-9941541E148D}" type="presParOf" srcId="{64761E54-7487-4137-8861-83FA4C1C93C0}" destId="{3A00D71E-C525-4DF3-9010-1D324D59E64A}" srcOrd="3" destOrd="0" presId="urn:microsoft.com/office/officeart/2008/layout/VerticalCurvedList"/>
    <dgm:cxn modelId="{8BCAC9FC-8D07-44E6-86D5-92E63E3341EA}" type="presParOf" srcId="{89F6A06E-5782-4571-B349-63ED037FA9C1}" destId="{CF96739A-BEB2-4F6C-88CD-3BD0ABD5C4C7}" srcOrd="1" destOrd="0" presId="urn:microsoft.com/office/officeart/2008/layout/VerticalCurvedList"/>
    <dgm:cxn modelId="{7812228C-F738-482D-9B19-2CFEDB14C99E}" type="presParOf" srcId="{89F6A06E-5782-4571-B349-63ED037FA9C1}" destId="{F120AE53-C331-462D-B02E-6597D5A31EA0}" srcOrd="2" destOrd="0" presId="urn:microsoft.com/office/officeart/2008/layout/VerticalCurvedList"/>
    <dgm:cxn modelId="{ED08DE10-E18E-4203-B932-AB096279634F}" type="presParOf" srcId="{F120AE53-C331-462D-B02E-6597D5A31EA0}" destId="{CCCAE18C-6F9A-4B85-8EC1-C583B9237088}" srcOrd="0" destOrd="0" presId="urn:microsoft.com/office/officeart/2008/layout/VerticalCurvedList"/>
    <dgm:cxn modelId="{291CDB8A-886F-4551-BFF0-13FFE601C6B0}" type="presParOf" srcId="{89F6A06E-5782-4571-B349-63ED037FA9C1}" destId="{9B857E91-D87A-4280-86E9-A7297EDEF5D0}" srcOrd="3" destOrd="0" presId="urn:microsoft.com/office/officeart/2008/layout/VerticalCurvedList"/>
    <dgm:cxn modelId="{1A291C4C-2255-4CBC-93BD-314322EE0AFE}" type="presParOf" srcId="{89F6A06E-5782-4571-B349-63ED037FA9C1}" destId="{82F6D04B-B4B3-4171-A0E1-C33691A62625}" srcOrd="4" destOrd="0" presId="urn:microsoft.com/office/officeart/2008/layout/VerticalCurvedList"/>
    <dgm:cxn modelId="{424C6B0C-DFAE-415A-AD40-9D007BEB55AA}" type="presParOf" srcId="{82F6D04B-B4B3-4171-A0E1-C33691A62625}" destId="{C6F9E1B0-F857-4A04-B217-ACE4D37F3423}" srcOrd="0" destOrd="0" presId="urn:microsoft.com/office/officeart/2008/layout/VerticalCurvedList"/>
    <dgm:cxn modelId="{0B97D9F5-27B3-49DA-8DCF-1C623C5A3C39}" type="presParOf" srcId="{89F6A06E-5782-4571-B349-63ED037FA9C1}" destId="{952EF534-C506-4F92-837D-57210F49F250}" srcOrd="5" destOrd="0" presId="urn:microsoft.com/office/officeart/2008/layout/VerticalCurvedList"/>
    <dgm:cxn modelId="{8D6ED39A-6A72-416E-A64F-D849D8BAA80C}" type="presParOf" srcId="{89F6A06E-5782-4571-B349-63ED037FA9C1}" destId="{82890E64-499F-48AB-9DCB-A30E86A97F51}" srcOrd="6" destOrd="0" presId="urn:microsoft.com/office/officeart/2008/layout/VerticalCurvedList"/>
    <dgm:cxn modelId="{80C2EA39-66FB-4D31-AD54-C358933BE127}" type="presParOf" srcId="{82890E64-499F-48AB-9DCB-A30E86A97F51}" destId="{4743E26D-A927-4FC2-8FAF-6939D8D63FAE}" srcOrd="0" destOrd="0" presId="urn:microsoft.com/office/officeart/2008/layout/VerticalCurv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BA9A1C75-673C-4C06-B2F6-1E4B0F2480AF}" type="doc">
      <dgm:prSet loTypeId="urn:microsoft.com/office/officeart/2008/layout/RadialCluster" loCatId="cycle" qsTypeId="urn:microsoft.com/office/officeart/2005/8/quickstyle/simple1" qsCatId="simple" csTypeId="urn:microsoft.com/office/officeart/2005/8/colors/colorful2" csCatId="colorful" phldr="1"/>
      <dgm:spPr/>
    </dgm:pt>
    <dgm:pt modelId="{132E7F56-C313-4BD9-8701-994BFDE73038}">
      <dgm:prSet phldrT="[Text]"/>
      <dgm:spPr/>
      <dgm:t>
        <a:bodyPr/>
        <a:lstStyle/>
        <a:p>
          <a:r>
            <a:rPr lang="en-US" dirty="0" smtClean="0"/>
            <a:t>How can I get the help I need?</a:t>
          </a:r>
          <a:endParaRPr lang="en-US" dirty="0"/>
        </a:p>
      </dgm:t>
    </dgm:pt>
    <dgm:pt modelId="{5CC8E7EF-B451-4DBC-9188-240BA3EA98D9}" type="parTrans" cxnId="{F9492953-4984-4DB0-98F0-21185C0FDE6C}">
      <dgm:prSet/>
      <dgm:spPr/>
      <dgm:t>
        <a:bodyPr/>
        <a:lstStyle/>
        <a:p>
          <a:endParaRPr lang="en-US"/>
        </a:p>
      </dgm:t>
    </dgm:pt>
    <dgm:pt modelId="{3AF3CD54-9076-4713-A0CB-2157B31CD795}" type="sibTrans" cxnId="{F9492953-4984-4DB0-98F0-21185C0FDE6C}">
      <dgm:prSet/>
      <dgm:spPr/>
      <dgm:t>
        <a:bodyPr/>
        <a:lstStyle/>
        <a:p>
          <a:endParaRPr lang="en-US"/>
        </a:p>
      </dgm:t>
    </dgm:pt>
    <dgm:pt modelId="{14AB81C8-03C1-46AB-9A5C-980E77F433FF}">
      <dgm:prSet phldrT="[Text]" custT="1"/>
      <dgm:spPr/>
      <dgm:t>
        <a:bodyPr/>
        <a:lstStyle/>
        <a:p>
          <a:r>
            <a:rPr lang="en-US" sz="1800" dirty="0" smtClean="0"/>
            <a:t>Center for eLearning</a:t>
          </a:r>
          <a:endParaRPr lang="en-US" sz="1800" dirty="0"/>
        </a:p>
      </dgm:t>
    </dgm:pt>
    <dgm:pt modelId="{0BDC0DC2-5FD1-424C-B097-F69498A465D3}" type="parTrans" cxnId="{9844C424-FA6F-46B4-B084-C0DD84AE4104}">
      <dgm:prSet/>
      <dgm:spPr/>
      <dgm:t>
        <a:bodyPr/>
        <a:lstStyle/>
        <a:p>
          <a:endParaRPr lang="en-US"/>
        </a:p>
      </dgm:t>
    </dgm:pt>
    <dgm:pt modelId="{F315DCC3-E627-4C03-8C6F-35500B97981B}" type="sibTrans" cxnId="{9844C424-FA6F-46B4-B084-C0DD84AE4104}">
      <dgm:prSet/>
      <dgm:spPr/>
      <dgm:t>
        <a:bodyPr/>
        <a:lstStyle/>
        <a:p>
          <a:endParaRPr lang="en-US"/>
        </a:p>
      </dgm:t>
    </dgm:pt>
    <dgm:pt modelId="{CEE3008E-56B0-4640-AAFF-B187C3B94D86}">
      <dgm:prSet phldrT="[Text]" custT="1"/>
      <dgm:spPr/>
      <dgm:t>
        <a:bodyPr/>
        <a:lstStyle/>
        <a:p>
          <a:r>
            <a:rPr lang="en-US" sz="1800" smtClean="0"/>
            <a:t>Tier </a:t>
          </a:r>
          <a:r>
            <a:rPr lang="en-US" sz="1800" dirty="0" smtClean="0"/>
            <a:t>1 Support</a:t>
          </a:r>
          <a:endParaRPr lang="en-US" sz="1800" dirty="0"/>
        </a:p>
      </dgm:t>
    </dgm:pt>
    <dgm:pt modelId="{7FE62003-9687-4B64-93D6-69FC9E312253}" type="parTrans" cxnId="{7999F8B4-5637-4BD5-9E9B-9E4949C95F14}">
      <dgm:prSet/>
      <dgm:spPr/>
      <dgm:t>
        <a:bodyPr/>
        <a:lstStyle/>
        <a:p>
          <a:endParaRPr lang="en-US"/>
        </a:p>
      </dgm:t>
    </dgm:pt>
    <dgm:pt modelId="{BB68B0F9-0718-4E11-841C-4495F7570AE6}" type="sibTrans" cxnId="{7999F8B4-5637-4BD5-9E9B-9E4949C95F14}">
      <dgm:prSet/>
      <dgm:spPr/>
      <dgm:t>
        <a:bodyPr/>
        <a:lstStyle/>
        <a:p>
          <a:endParaRPr lang="en-US"/>
        </a:p>
      </dgm:t>
    </dgm:pt>
    <dgm:pt modelId="{AF833D02-5510-41BE-9623-2C5A9D874EE9}">
      <dgm:prSet phldrT="[Text]" custT="1"/>
      <dgm:spPr/>
      <dgm:t>
        <a:bodyPr/>
        <a:lstStyle/>
        <a:p>
          <a:r>
            <a:rPr lang="en-US" sz="1800" dirty="0" smtClean="0"/>
            <a:t>Canvas Workshops</a:t>
          </a:r>
          <a:endParaRPr lang="en-US" sz="1800" dirty="0"/>
        </a:p>
      </dgm:t>
    </dgm:pt>
    <dgm:pt modelId="{4366CA95-67F9-4E07-86E3-C70516EF447F}" type="parTrans" cxnId="{987B5138-28F9-490E-BBFF-9FF751F4177F}">
      <dgm:prSet/>
      <dgm:spPr/>
      <dgm:t>
        <a:bodyPr/>
        <a:lstStyle/>
        <a:p>
          <a:endParaRPr lang="en-US"/>
        </a:p>
      </dgm:t>
    </dgm:pt>
    <dgm:pt modelId="{22B76994-A976-4140-B2FE-F32BB6A4970F}" type="sibTrans" cxnId="{987B5138-28F9-490E-BBFF-9FF751F4177F}">
      <dgm:prSet/>
      <dgm:spPr/>
      <dgm:t>
        <a:bodyPr/>
        <a:lstStyle/>
        <a:p>
          <a:endParaRPr lang="en-US"/>
        </a:p>
      </dgm:t>
    </dgm:pt>
    <dgm:pt modelId="{25301344-6FED-43B6-AE17-A8BF9331248A}">
      <dgm:prSet phldrT="[Text]" custT="1"/>
      <dgm:spPr/>
      <dgm:t>
        <a:bodyPr/>
        <a:lstStyle/>
        <a:p>
          <a:r>
            <a:rPr lang="en-US" sz="1800" dirty="0" smtClean="0"/>
            <a:t>Open Labs</a:t>
          </a:r>
          <a:endParaRPr lang="en-US" sz="1800" dirty="0"/>
        </a:p>
      </dgm:t>
    </dgm:pt>
    <dgm:pt modelId="{8B4D408C-5009-4F57-91F6-7C3AF074B423}" type="parTrans" cxnId="{6B6DA2A6-C54E-4E16-8BBB-09E6952223EF}">
      <dgm:prSet/>
      <dgm:spPr/>
      <dgm:t>
        <a:bodyPr/>
        <a:lstStyle/>
        <a:p>
          <a:endParaRPr lang="en-US"/>
        </a:p>
      </dgm:t>
    </dgm:pt>
    <dgm:pt modelId="{83F31363-64E5-4DA9-82A8-59257D37B7BE}" type="sibTrans" cxnId="{6B6DA2A6-C54E-4E16-8BBB-09E6952223EF}">
      <dgm:prSet/>
      <dgm:spPr/>
      <dgm:t>
        <a:bodyPr/>
        <a:lstStyle/>
        <a:p>
          <a:endParaRPr lang="en-US"/>
        </a:p>
      </dgm:t>
    </dgm:pt>
    <dgm:pt modelId="{4EE6A9B8-45DB-483E-A014-32C7BED3F47E}">
      <dgm:prSet phldrT="[Text]" custT="1"/>
      <dgm:spPr/>
      <dgm:t>
        <a:bodyPr/>
        <a:lstStyle/>
        <a:p>
          <a:r>
            <a:rPr lang="en-US" sz="1800" dirty="0" smtClean="0"/>
            <a:t>Personalized Appointments</a:t>
          </a:r>
          <a:endParaRPr lang="en-US" sz="1800" dirty="0"/>
        </a:p>
      </dgm:t>
    </dgm:pt>
    <dgm:pt modelId="{0CB04BA6-9DF6-40D1-83CC-F78FEBF739F5}" type="parTrans" cxnId="{738D8F18-407A-4AF5-852F-6E701C22BC27}">
      <dgm:prSet/>
      <dgm:spPr/>
      <dgm:t>
        <a:bodyPr/>
        <a:lstStyle/>
        <a:p>
          <a:endParaRPr lang="en-US"/>
        </a:p>
      </dgm:t>
    </dgm:pt>
    <dgm:pt modelId="{503A8986-3243-4CB0-AE34-4AF24EBEAFC1}" type="sibTrans" cxnId="{738D8F18-407A-4AF5-852F-6E701C22BC27}">
      <dgm:prSet/>
      <dgm:spPr/>
      <dgm:t>
        <a:bodyPr/>
        <a:lstStyle/>
        <a:p>
          <a:endParaRPr lang="en-US"/>
        </a:p>
      </dgm:t>
    </dgm:pt>
    <dgm:pt modelId="{5662A939-8B10-40FA-AA04-4ADB88C0F660}">
      <dgm:prSet phldrT="[Text]" custT="1"/>
      <dgm:spPr/>
      <dgm:t>
        <a:bodyPr/>
        <a:lstStyle/>
        <a:p>
          <a:r>
            <a:rPr lang="en-US" sz="1800" dirty="0" smtClean="0"/>
            <a:t>Online Tutorials</a:t>
          </a:r>
          <a:endParaRPr lang="en-US" sz="1800" dirty="0"/>
        </a:p>
      </dgm:t>
    </dgm:pt>
    <dgm:pt modelId="{FCCDFD2F-1F07-4BC8-889D-490B627AFA5B}" type="parTrans" cxnId="{BD5AEBE1-F563-4EBE-BB5D-1EF6D039D411}">
      <dgm:prSet/>
      <dgm:spPr/>
      <dgm:t>
        <a:bodyPr/>
        <a:lstStyle/>
        <a:p>
          <a:endParaRPr lang="en-US"/>
        </a:p>
      </dgm:t>
    </dgm:pt>
    <dgm:pt modelId="{B0B845FA-4F51-4C0A-AF4A-B38CB25F1B58}" type="sibTrans" cxnId="{BD5AEBE1-F563-4EBE-BB5D-1EF6D039D411}">
      <dgm:prSet/>
      <dgm:spPr/>
      <dgm:t>
        <a:bodyPr/>
        <a:lstStyle/>
        <a:p>
          <a:endParaRPr lang="en-US"/>
        </a:p>
      </dgm:t>
    </dgm:pt>
    <dgm:pt modelId="{B9E40700-1357-4E32-939A-F94F970B471D}">
      <dgm:prSet phldrT="[Text]" custT="1"/>
      <dgm:spPr/>
      <dgm:t>
        <a:bodyPr/>
        <a:lstStyle/>
        <a:p>
          <a:r>
            <a:rPr lang="en-US" sz="1800" dirty="0" smtClean="0"/>
            <a:t>Canvas Guides</a:t>
          </a:r>
          <a:endParaRPr lang="en-US" sz="1800" dirty="0"/>
        </a:p>
      </dgm:t>
    </dgm:pt>
    <dgm:pt modelId="{43865378-DD82-45ED-97B8-60D00BDA95A7}" type="parTrans" cxnId="{F0D69E51-071C-4A5E-8E37-C2BCC668A69D}">
      <dgm:prSet/>
      <dgm:spPr/>
      <dgm:t>
        <a:bodyPr/>
        <a:lstStyle/>
        <a:p>
          <a:endParaRPr lang="en-US"/>
        </a:p>
      </dgm:t>
    </dgm:pt>
    <dgm:pt modelId="{3010B23E-9534-4C70-A440-0A0FFEB6AA0D}" type="sibTrans" cxnId="{F0D69E51-071C-4A5E-8E37-C2BCC668A69D}">
      <dgm:prSet/>
      <dgm:spPr/>
      <dgm:t>
        <a:bodyPr/>
        <a:lstStyle/>
        <a:p>
          <a:endParaRPr lang="en-US"/>
        </a:p>
      </dgm:t>
    </dgm:pt>
    <dgm:pt modelId="{C20545DA-ABEC-4E5D-A957-F84B6C13F870}" type="pres">
      <dgm:prSet presAssocID="{BA9A1C75-673C-4C06-B2F6-1E4B0F2480AF}" presName="Name0" presStyleCnt="0">
        <dgm:presLayoutVars>
          <dgm:chMax val="1"/>
          <dgm:chPref val="1"/>
          <dgm:dir/>
          <dgm:animOne val="branch"/>
          <dgm:animLvl val="lvl"/>
        </dgm:presLayoutVars>
      </dgm:prSet>
      <dgm:spPr/>
    </dgm:pt>
    <dgm:pt modelId="{A15788E2-82CC-4C05-8B04-BDF5BB684297}" type="pres">
      <dgm:prSet presAssocID="{132E7F56-C313-4BD9-8701-994BFDE73038}" presName="singleCycle" presStyleCnt="0"/>
      <dgm:spPr/>
    </dgm:pt>
    <dgm:pt modelId="{2EC59DFE-DCA2-47C8-8469-29757FEBFBEC}" type="pres">
      <dgm:prSet presAssocID="{132E7F56-C313-4BD9-8701-994BFDE73038}" presName="singleCenter" presStyleLbl="node1" presStyleIdx="0" presStyleCnt="8" custScaleX="126087">
        <dgm:presLayoutVars>
          <dgm:chMax val="7"/>
          <dgm:chPref val="7"/>
        </dgm:presLayoutVars>
      </dgm:prSet>
      <dgm:spPr/>
      <dgm:t>
        <a:bodyPr/>
        <a:lstStyle/>
        <a:p>
          <a:endParaRPr lang="en-US"/>
        </a:p>
      </dgm:t>
    </dgm:pt>
    <dgm:pt modelId="{E2148D8D-CAFF-43FA-8E53-7E32B49BAABD}" type="pres">
      <dgm:prSet presAssocID="{7FE62003-9687-4B64-93D6-69FC9E312253}" presName="Name56" presStyleLbl="parChTrans1D2" presStyleIdx="0" presStyleCnt="7"/>
      <dgm:spPr/>
      <dgm:t>
        <a:bodyPr/>
        <a:lstStyle/>
        <a:p>
          <a:endParaRPr lang="en-US"/>
        </a:p>
      </dgm:t>
    </dgm:pt>
    <dgm:pt modelId="{EDA455A4-F8F7-41CB-A18A-E98676A11253}" type="pres">
      <dgm:prSet presAssocID="{CEE3008E-56B0-4640-AAFF-B187C3B94D86}" presName="text0" presStyleLbl="node1" presStyleIdx="1" presStyleCnt="8" custScaleX="135433">
        <dgm:presLayoutVars>
          <dgm:bulletEnabled val="1"/>
        </dgm:presLayoutVars>
      </dgm:prSet>
      <dgm:spPr/>
      <dgm:t>
        <a:bodyPr/>
        <a:lstStyle/>
        <a:p>
          <a:endParaRPr lang="en-US"/>
        </a:p>
      </dgm:t>
    </dgm:pt>
    <dgm:pt modelId="{990101EC-F6CE-4E3C-9AE3-79B48C7F269E}" type="pres">
      <dgm:prSet presAssocID="{0BDC0DC2-5FD1-424C-B097-F69498A465D3}" presName="Name56" presStyleLbl="parChTrans1D2" presStyleIdx="1" presStyleCnt="7"/>
      <dgm:spPr/>
      <dgm:t>
        <a:bodyPr/>
        <a:lstStyle/>
        <a:p>
          <a:endParaRPr lang="en-US"/>
        </a:p>
      </dgm:t>
    </dgm:pt>
    <dgm:pt modelId="{C1D17862-B0B8-4FA5-8C54-68F1A4060616}" type="pres">
      <dgm:prSet presAssocID="{14AB81C8-03C1-46AB-9A5C-980E77F433FF}" presName="text0" presStyleLbl="node1" presStyleIdx="2" presStyleCnt="8" custScaleX="135433" custRadScaleRad="140106" custRadScaleInc="34486">
        <dgm:presLayoutVars>
          <dgm:bulletEnabled val="1"/>
        </dgm:presLayoutVars>
      </dgm:prSet>
      <dgm:spPr/>
      <dgm:t>
        <a:bodyPr/>
        <a:lstStyle/>
        <a:p>
          <a:endParaRPr lang="en-US"/>
        </a:p>
      </dgm:t>
    </dgm:pt>
    <dgm:pt modelId="{F86E1192-416B-4592-83CA-FA4AC6B76D4F}" type="pres">
      <dgm:prSet presAssocID="{4366CA95-67F9-4E07-86E3-C70516EF447F}" presName="Name56" presStyleLbl="parChTrans1D2" presStyleIdx="2" presStyleCnt="7"/>
      <dgm:spPr/>
      <dgm:t>
        <a:bodyPr/>
        <a:lstStyle/>
        <a:p>
          <a:endParaRPr lang="en-US"/>
        </a:p>
      </dgm:t>
    </dgm:pt>
    <dgm:pt modelId="{73FC5573-048E-4D23-8AD4-47D8E32B4ACF}" type="pres">
      <dgm:prSet presAssocID="{AF833D02-5510-41BE-9623-2C5A9D874EE9}" presName="text0" presStyleLbl="node1" presStyleIdx="3" presStyleCnt="8" custScaleX="135433" custRadScaleRad="128264" custRadScaleInc="-13018">
        <dgm:presLayoutVars>
          <dgm:bulletEnabled val="1"/>
        </dgm:presLayoutVars>
      </dgm:prSet>
      <dgm:spPr/>
      <dgm:t>
        <a:bodyPr/>
        <a:lstStyle/>
        <a:p>
          <a:endParaRPr lang="en-US"/>
        </a:p>
      </dgm:t>
    </dgm:pt>
    <dgm:pt modelId="{F785CD87-3D16-4ABD-9487-81853D2A7E4F}" type="pres">
      <dgm:prSet presAssocID="{8B4D408C-5009-4F57-91F6-7C3AF074B423}" presName="Name56" presStyleLbl="parChTrans1D2" presStyleIdx="3" presStyleCnt="7"/>
      <dgm:spPr/>
      <dgm:t>
        <a:bodyPr/>
        <a:lstStyle/>
        <a:p>
          <a:endParaRPr lang="en-US"/>
        </a:p>
      </dgm:t>
    </dgm:pt>
    <dgm:pt modelId="{8C05347C-8B82-4110-BF27-92BEAAF5E8DE}" type="pres">
      <dgm:prSet presAssocID="{25301344-6FED-43B6-AE17-A8BF9331248A}" presName="text0" presStyleLbl="node1" presStyleIdx="4" presStyleCnt="8" custScaleX="135433" custRadScaleRad="111890" custRadScaleInc="-32890">
        <dgm:presLayoutVars>
          <dgm:bulletEnabled val="1"/>
        </dgm:presLayoutVars>
      </dgm:prSet>
      <dgm:spPr/>
      <dgm:t>
        <a:bodyPr/>
        <a:lstStyle/>
        <a:p>
          <a:endParaRPr lang="en-US"/>
        </a:p>
      </dgm:t>
    </dgm:pt>
    <dgm:pt modelId="{69BBEE51-5B33-4CB9-A863-64EAE9D272FF}" type="pres">
      <dgm:prSet presAssocID="{0CB04BA6-9DF6-40D1-83CC-F78FEBF739F5}" presName="Name56" presStyleLbl="parChTrans1D2" presStyleIdx="4" presStyleCnt="7"/>
      <dgm:spPr/>
      <dgm:t>
        <a:bodyPr/>
        <a:lstStyle/>
        <a:p>
          <a:endParaRPr lang="en-US"/>
        </a:p>
      </dgm:t>
    </dgm:pt>
    <dgm:pt modelId="{A13D2459-B94F-4CDF-A404-DD1D543DF7C9}" type="pres">
      <dgm:prSet presAssocID="{4EE6A9B8-45DB-483E-A014-32C7BED3F47E}" presName="text0" presStyleLbl="node1" presStyleIdx="5" presStyleCnt="8" custScaleX="135433" custRadScaleRad="112877" custRadScaleInc="17564">
        <dgm:presLayoutVars>
          <dgm:bulletEnabled val="1"/>
        </dgm:presLayoutVars>
      </dgm:prSet>
      <dgm:spPr/>
      <dgm:t>
        <a:bodyPr/>
        <a:lstStyle/>
        <a:p>
          <a:endParaRPr lang="en-US"/>
        </a:p>
      </dgm:t>
    </dgm:pt>
    <dgm:pt modelId="{0B15022C-2BBA-4963-BAFB-5D77D63FE50B}" type="pres">
      <dgm:prSet presAssocID="{FCCDFD2F-1F07-4BC8-889D-490B627AFA5B}" presName="Name56" presStyleLbl="parChTrans1D2" presStyleIdx="5" presStyleCnt="7"/>
      <dgm:spPr/>
      <dgm:t>
        <a:bodyPr/>
        <a:lstStyle/>
        <a:p>
          <a:endParaRPr lang="en-US"/>
        </a:p>
      </dgm:t>
    </dgm:pt>
    <dgm:pt modelId="{2A05E13A-7D02-48B8-A20A-02F0D510F102}" type="pres">
      <dgm:prSet presAssocID="{5662A939-8B10-40FA-AA04-4ADB88C0F660}" presName="text0" presStyleLbl="node1" presStyleIdx="6" presStyleCnt="8" custScaleX="135433" custRadScaleRad="133446" custRadScaleInc="15065">
        <dgm:presLayoutVars>
          <dgm:bulletEnabled val="1"/>
        </dgm:presLayoutVars>
      </dgm:prSet>
      <dgm:spPr/>
      <dgm:t>
        <a:bodyPr/>
        <a:lstStyle/>
        <a:p>
          <a:endParaRPr lang="en-US"/>
        </a:p>
      </dgm:t>
    </dgm:pt>
    <dgm:pt modelId="{ECA98739-9FE0-436D-BDF4-1DAAAC99284B}" type="pres">
      <dgm:prSet presAssocID="{43865378-DD82-45ED-97B8-60D00BDA95A7}" presName="Name56" presStyleLbl="parChTrans1D2" presStyleIdx="6" presStyleCnt="7"/>
      <dgm:spPr/>
      <dgm:t>
        <a:bodyPr/>
        <a:lstStyle/>
        <a:p>
          <a:endParaRPr lang="en-US"/>
        </a:p>
      </dgm:t>
    </dgm:pt>
    <dgm:pt modelId="{3C15695C-92E1-4C2C-AE5D-61D56CABDC57}" type="pres">
      <dgm:prSet presAssocID="{B9E40700-1357-4E32-939A-F94F970B471D}" presName="text0" presStyleLbl="node1" presStyleIdx="7" presStyleCnt="8" custScaleX="135433" custRadScaleRad="138912" custRadScaleInc="-23433">
        <dgm:presLayoutVars>
          <dgm:bulletEnabled val="1"/>
        </dgm:presLayoutVars>
      </dgm:prSet>
      <dgm:spPr/>
      <dgm:t>
        <a:bodyPr/>
        <a:lstStyle/>
        <a:p>
          <a:endParaRPr lang="en-US"/>
        </a:p>
      </dgm:t>
    </dgm:pt>
  </dgm:ptLst>
  <dgm:cxnLst>
    <dgm:cxn modelId="{669B8826-7FF8-4A80-9E3D-2CCC4C3CE319}" type="presOf" srcId="{4EE6A9B8-45DB-483E-A014-32C7BED3F47E}" destId="{A13D2459-B94F-4CDF-A404-DD1D543DF7C9}" srcOrd="0" destOrd="0" presId="urn:microsoft.com/office/officeart/2008/layout/RadialCluster"/>
    <dgm:cxn modelId="{F99E8E0F-D32C-4953-AF98-F13195603AF7}" type="presOf" srcId="{AF833D02-5510-41BE-9623-2C5A9D874EE9}" destId="{73FC5573-048E-4D23-8AD4-47D8E32B4ACF}" srcOrd="0" destOrd="0" presId="urn:microsoft.com/office/officeart/2008/layout/RadialCluster"/>
    <dgm:cxn modelId="{1BA0204D-2F74-4279-8FBC-B7728F2557D2}" type="presOf" srcId="{0BDC0DC2-5FD1-424C-B097-F69498A465D3}" destId="{990101EC-F6CE-4E3C-9AE3-79B48C7F269E}" srcOrd="0" destOrd="0" presId="urn:microsoft.com/office/officeart/2008/layout/RadialCluster"/>
    <dgm:cxn modelId="{BEB443FE-B4B6-4995-AA73-BB962DD8C048}" type="presOf" srcId="{25301344-6FED-43B6-AE17-A8BF9331248A}" destId="{8C05347C-8B82-4110-BF27-92BEAAF5E8DE}" srcOrd="0" destOrd="0" presId="urn:microsoft.com/office/officeart/2008/layout/RadialCluster"/>
    <dgm:cxn modelId="{264CE987-4472-4AB5-A2B5-1753CC46181B}" type="presOf" srcId="{5662A939-8B10-40FA-AA04-4ADB88C0F660}" destId="{2A05E13A-7D02-48B8-A20A-02F0D510F102}" srcOrd="0" destOrd="0" presId="urn:microsoft.com/office/officeart/2008/layout/RadialCluster"/>
    <dgm:cxn modelId="{9C661A2D-63FA-4CFB-A6C2-961E7E11266C}" type="presOf" srcId="{CEE3008E-56B0-4640-AAFF-B187C3B94D86}" destId="{EDA455A4-F8F7-41CB-A18A-E98676A11253}" srcOrd="0" destOrd="0" presId="urn:microsoft.com/office/officeart/2008/layout/RadialCluster"/>
    <dgm:cxn modelId="{7999F8B4-5637-4BD5-9E9B-9E4949C95F14}" srcId="{132E7F56-C313-4BD9-8701-994BFDE73038}" destId="{CEE3008E-56B0-4640-AAFF-B187C3B94D86}" srcOrd="0" destOrd="0" parTransId="{7FE62003-9687-4B64-93D6-69FC9E312253}" sibTransId="{BB68B0F9-0718-4E11-841C-4495F7570AE6}"/>
    <dgm:cxn modelId="{7CBEE310-CA69-41E0-BD2B-0E9B7C4F566E}" type="presOf" srcId="{B9E40700-1357-4E32-939A-F94F970B471D}" destId="{3C15695C-92E1-4C2C-AE5D-61D56CABDC57}" srcOrd="0" destOrd="0" presId="urn:microsoft.com/office/officeart/2008/layout/RadialCluster"/>
    <dgm:cxn modelId="{F9492953-4984-4DB0-98F0-21185C0FDE6C}" srcId="{BA9A1C75-673C-4C06-B2F6-1E4B0F2480AF}" destId="{132E7F56-C313-4BD9-8701-994BFDE73038}" srcOrd="0" destOrd="0" parTransId="{5CC8E7EF-B451-4DBC-9188-240BA3EA98D9}" sibTransId="{3AF3CD54-9076-4713-A0CB-2157B31CD795}"/>
    <dgm:cxn modelId="{CAED7972-B04F-4D9A-995E-157EC0B60638}" type="presOf" srcId="{8B4D408C-5009-4F57-91F6-7C3AF074B423}" destId="{F785CD87-3D16-4ABD-9487-81853D2A7E4F}" srcOrd="0" destOrd="0" presId="urn:microsoft.com/office/officeart/2008/layout/RadialCluster"/>
    <dgm:cxn modelId="{BD5AEBE1-F563-4EBE-BB5D-1EF6D039D411}" srcId="{132E7F56-C313-4BD9-8701-994BFDE73038}" destId="{5662A939-8B10-40FA-AA04-4ADB88C0F660}" srcOrd="5" destOrd="0" parTransId="{FCCDFD2F-1F07-4BC8-889D-490B627AFA5B}" sibTransId="{B0B845FA-4F51-4C0A-AF4A-B38CB25F1B58}"/>
    <dgm:cxn modelId="{A5FE296B-39A3-4912-B707-B8CF93F3AD4F}" type="presOf" srcId="{7FE62003-9687-4B64-93D6-69FC9E312253}" destId="{E2148D8D-CAFF-43FA-8E53-7E32B49BAABD}" srcOrd="0" destOrd="0" presId="urn:microsoft.com/office/officeart/2008/layout/RadialCluster"/>
    <dgm:cxn modelId="{6B6DA2A6-C54E-4E16-8BBB-09E6952223EF}" srcId="{132E7F56-C313-4BD9-8701-994BFDE73038}" destId="{25301344-6FED-43B6-AE17-A8BF9331248A}" srcOrd="3" destOrd="0" parTransId="{8B4D408C-5009-4F57-91F6-7C3AF074B423}" sibTransId="{83F31363-64E5-4DA9-82A8-59257D37B7BE}"/>
    <dgm:cxn modelId="{738D8F18-407A-4AF5-852F-6E701C22BC27}" srcId="{132E7F56-C313-4BD9-8701-994BFDE73038}" destId="{4EE6A9B8-45DB-483E-A014-32C7BED3F47E}" srcOrd="4" destOrd="0" parTransId="{0CB04BA6-9DF6-40D1-83CC-F78FEBF739F5}" sibTransId="{503A8986-3243-4CB0-AE34-4AF24EBEAFC1}"/>
    <dgm:cxn modelId="{BCEF7E8B-E4D3-4D96-B023-3C0FE22AFAF6}" type="presOf" srcId="{0CB04BA6-9DF6-40D1-83CC-F78FEBF739F5}" destId="{69BBEE51-5B33-4CB9-A863-64EAE9D272FF}" srcOrd="0" destOrd="0" presId="urn:microsoft.com/office/officeart/2008/layout/RadialCluster"/>
    <dgm:cxn modelId="{562ACCB8-2BCA-4B44-B8D4-23FD16066D60}" type="presOf" srcId="{132E7F56-C313-4BD9-8701-994BFDE73038}" destId="{2EC59DFE-DCA2-47C8-8469-29757FEBFBEC}" srcOrd="0" destOrd="0" presId="urn:microsoft.com/office/officeart/2008/layout/RadialCluster"/>
    <dgm:cxn modelId="{987B5138-28F9-490E-BBFF-9FF751F4177F}" srcId="{132E7F56-C313-4BD9-8701-994BFDE73038}" destId="{AF833D02-5510-41BE-9623-2C5A9D874EE9}" srcOrd="2" destOrd="0" parTransId="{4366CA95-67F9-4E07-86E3-C70516EF447F}" sibTransId="{22B76994-A976-4140-B2FE-F32BB6A4970F}"/>
    <dgm:cxn modelId="{D911DCA3-01FD-4218-9ECD-7131325E61A8}" type="presOf" srcId="{FCCDFD2F-1F07-4BC8-889D-490B627AFA5B}" destId="{0B15022C-2BBA-4963-BAFB-5D77D63FE50B}" srcOrd="0" destOrd="0" presId="urn:microsoft.com/office/officeart/2008/layout/RadialCluster"/>
    <dgm:cxn modelId="{9844C424-FA6F-46B4-B084-C0DD84AE4104}" srcId="{132E7F56-C313-4BD9-8701-994BFDE73038}" destId="{14AB81C8-03C1-46AB-9A5C-980E77F433FF}" srcOrd="1" destOrd="0" parTransId="{0BDC0DC2-5FD1-424C-B097-F69498A465D3}" sibTransId="{F315DCC3-E627-4C03-8C6F-35500B97981B}"/>
    <dgm:cxn modelId="{F0D69E51-071C-4A5E-8E37-C2BCC668A69D}" srcId="{132E7F56-C313-4BD9-8701-994BFDE73038}" destId="{B9E40700-1357-4E32-939A-F94F970B471D}" srcOrd="6" destOrd="0" parTransId="{43865378-DD82-45ED-97B8-60D00BDA95A7}" sibTransId="{3010B23E-9534-4C70-A440-0A0FFEB6AA0D}"/>
    <dgm:cxn modelId="{37031D60-32DF-4581-BDBB-5651982A80C7}" type="presOf" srcId="{14AB81C8-03C1-46AB-9A5C-980E77F433FF}" destId="{C1D17862-B0B8-4FA5-8C54-68F1A4060616}" srcOrd="0" destOrd="0" presId="urn:microsoft.com/office/officeart/2008/layout/RadialCluster"/>
    <dgm:cxn modelId="{E39DA4B5-58A7-4CE0-931E-2CEAE49C728F}" type="presOf" srcId="{4366CA95-67F9-4E07-86E3-C70516EF447F}" destId="{F86E1192-416B-4592-83CA-FA4AC6B76D4F}" srcOrd="0" destOrd="0" presId="urn:microsoft.com/office/officeart/2008/layout/RadialCluster"/>
    <dgm:cxn modelId="{67CDB9F4-DEBC-4106-9442-E74D2A5ADC96}" type="presOf" srcId="{43865378-DD82-45ED-97B8-60D00BDA95A7}" destId="{ECA98739-9FE0-436D-BDF4-1DAAAC99284B}" srcOrd="0" destOrd="0" presId="urn:microsoft.com/office/officeart/2008/layout/RadialCluster"/>
    <dgm:cxn modelId="{8F795CC6-7937-4BC7-9F5F-8E96F451999C}" type="presOf" srcId="{BA9A1C75-673C-4C06-B2F6-1E4B0F2480AF}" destId="{C20545DA-ABEC-4E5D-A957-F84B6C13F870}" srcOrd="0" destOrd="0" presId="urn:microsoft.com/office/officeart/2008/layout/RadialCluster"/>
    <dgm:cxn modelId="{FD7AE02C-73F2-4D6E-B388-56D519A7E314}" type="presParOf" srcId="{C20545DA-ABEC-4E5D-A957-F84B6C13F870}" destId="{A15788E2-82CC-4C05-8B04-BDF5BB684297}" srcOrd="0" destOrd="0" presId="urn:microsoft.com/office/officeart/2008/layout/RadialCluster"/>
    <dgm:cxn modelId="{C18E2E2F-620B-4509-94C2-482AD5C3F99D}" type="presParOf" srcId="{A15788E2-82CC-4C05-8B04-BDF5BB684297}" destId="{2EC59DFE-DCA2-47C8-8469-29757FEBFBEC}" srcOrd="0" destOrd="0" presId="urn:microsoft.com/office/officeart/2008/layout/RadialCluster"/>
    <dgm:cxn modelId="{A00F8794-78CF-4A1C-88A7-E0AB72BFD038}" type="presParOf" srcId="{A15788E2-82CC-4C05-8B04-BDF5BB684297}" destId="{E2148D8D-CAFF-43FA-8E53-7E32B49BAABD}" srcOrd="1" destOrd="0" presId="urn:microsoft.com/office/officeart/2008/layout/RadialCluster"/>
    <dgm:cxn modelId="{725BBDE3-BC0F-4FD8-AF14-A5062988BA60}" type="presParOf" srcId="{A15788E2-82CC-4C05-8B04-BDF5BB684297}" destId="{EDA455A4-F8F7-41CB-A18A-E98676A11253}" srcOrd="2" destOrd="0" presId="urn:microsoft.com/office/officeart/2008/layout/RadialCluster"/>
    <dgm:cxn modelId="{28A75C14-FA16-455E-8432-F9945838A5A1}" type="presParOf" srcId="{A15788E2-82CC-4C05-8B04-BDF5BB684297}" destId="{990101EC-F6CE-4E3C-9AE3-79B48C7F269E}" srcOrd="3" destOrd="0" presId="urn:microsoft.com/office/officeart/2008/layout/RadialCluster"/>
    <dgm:cxn modelId="{1A6E9C66-6D8C-49D6-82A1-9A6C23D38AF5}" type="presParOf" srcId="{A15788E2-82CC-4C05-8B04-BDF5BB684297}" destId="{C1D17862-B0B8-4FA5-8C54-68F1A4060616}" srcOrd="4" destOrd="0" presId="urn:microsoft.com/office/officeart/2008/layout/RadialCluster"/>
    <dgm:cxn modelId="{CB8D3FA5-A241-490F-B799-B4C17E6D35C0}" type="presParOf" srcId="{A15788E2-82CC-4C05-8B04-BDF5BB684297}" destId="{F86E1192-416B-4592-83CA-FA4AC6B76D4F}" srcOrd="5" destOrd="0" presId="urn:microsoft.com/office/officeart/2008/layout/RadialCluster"/>
    <dgm:cxn modelId="{DCC3750B-576B-43E5-B4FF-A1F0A7EE19B9}" type="presParOf" srcId="{A15788E2-82CC-4C05-8B04-BDF5BB684297}" destId="{73FC5573-048E-4D23-8AD4-47D8E32B4ACF}" srcOrd="6" destOrd="0" presId="urn:microsoft.com/office/officeart/2008/layout/RadialCluster"/>
    <dgm:cxn modelId="{1B3A8A8C-6BA1-43AB-827A-383E03276187}" type="presParOf" srcId="{A15788E2-82CC-4C05-8B04-BDF5BB684297}" destId="{F785CD87-3D16-4ABD-9487-81853D2A7E4F}" srcOrd="7" destOrd="0" presId="urn:microsoft.com/office/officeart/2008/layout/RadialCluster"/>
    <dgm:cxn modelId="{556FBCC1-4738-4BF9-9F0C-6AC8DA97355E}" type="presParOf" srcId="{A15788E2-82CC-4C05-8B04-BDF5BB684297}" destId="{8C05347C-8B82-4110-BF27-92BEAAF5E8DE}" srcOrd="8" destOrd="0" presId="urn:microsoft.com/office/officeart/2008/layout/RadialCluster"/>
    <dgm:cxn modelId="{59C8E5B1-FABA-4A28-8F5C-9F5AF63B9556}" type="presParOf" srcId="{A15788E2-82CC-4C05-8B04-BDF5BB684297}" destId="{69BBEE51-5B33-4CB9-A863-64EAE9D272FF}" srcOrd="9" destOrd="0" presId="urn:microsoft.com/office/officeart/2008/layout/RadialCluster"/>
    <dgm:cxn modelId="{18A1B9BB-4D2D-4176-8F55-0529AFA44372}" type="presParOf" srcId="{A15788E2-82CC-4C05-8B04-BDF5BB684297}" destId="{A13D2459-B94F-4CDF-A404-DD1D543DF7C9}" srcOrd="10" destOrd="0" presId="urn:microsoft.com/office/officeart/2008/layout/RadialCluster"/>
    <dgm:cxn modelId="{A71236D5-B15C-4507-8F02-684F71900C05}" type="presParOf" srcId="{A15788E2-82CC-4C05-8B04-BDF5BB684297}" destId="{0B15022C-2BBA-4963-BAFB-5D77D63FE50B}" srcOrd="11" destOrd="0" presId="urn:microsoft.com/office/officeart/2008/layout/RadialCluster"/>
    <dgm:cxn modelId="{C8520F6B-BA90-448C-ACA9-4FA291171F84}" type="presParOf" srcId="{A15788E2-82CC-4C05-8B04-BDF5BB684297}" destId="{2A05E13A-7D02-48B8-A20A-02F0D510F102}" srcOrd="12" destOrd="0" presId="urn:microsoft.com/office/officeart/2008/layout/RadialCluster"/>
    <dgm:cxn modelId="{899900FC-9DEE-4E5C-8603-9BA5312E700E}" type="presParOf" srcId="{A15788E2-82CC-4C05-8B04-BDF5BB684297}" destId="{ECA98739-9FE0-436D-BDF4-1DAAAC99284B}" srcOrd="13" destOrd="0" presId="urn:microsoft.com/office/officeart/2008/layout/RadialCluster"/>
    <dgm:cxn modelId="{B941065F-0AAA-4B38-88D9-CF0D26DA142C}" type="presParOf" srcId="{A15788E2-82CC-4C05-8B04-BDF5BB684297}" destId="{3C15695C-92E1-4C2C-AE5D-61D56CABDC57}" srcOrd="14" destOrd="0" presId="urn:microsoft.com/office/officeart/2008/layout/RadialCluster"/>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92FA8D74-7EA9-45B9-9C4D-02B32808EB66}" type="doc">
      <dgm:prSet loTypeId="urn:microsoft.com/office/officeart/2005/8/layout/vList5" loCatId="list" qsTypeId="urn:microsoft.com/office/officeart/2005/8/quickstyle/simple1" qsCatId="simple" csTypeId="urn:microsoft.com/office/officeart/2005/8/colors/colorful2" csCatId="colorful" phldr="1"/>
      <dgm:spPr/>
      <dgm:t>
        <a:bodyPr/>
        <a:lstStyle/>
        <a:p>
          <a:endParaRPr lang="en-US"/>
        </a:p>
      </dgm:t>
    </dgm:pt>
    <dgm:pt modelId="{71E0E0B8-B518-4D9C-8806-A7181AEBF43C}">
      <dgm:prSet phldrT="[Text]"/>
      <dgm:spPr/>
      <dgm:t>
        <a:bodyPr/>
        <a:lstStyle/>
        <a:p>
          <a:r>
            <a:rPr lang="en-US" dirty="0" smtClean="0"/>
            <a:t>Canvas Primer</a:t>
          </a:r>
          <a:br>
            <a:rPr lang="en-US" dirty="0" smtClean="0"/>
          </a:br>
          <a:r>
            <a:rPr lang="en-US" dirty="0" smtClean="0"/>
            <a:t>Parts 1 </a:t>
          </a:r>
          <a:r>
            <a:rPr lang="en-US" dirty="0" smtClean="0">
              <a:latin typeface="Arial" panose="020B0604020202020204" pitchFamily="34" charset="0"/>
              <a:cs typeface="Arial" panose="020B0604020202020204" pitchFamily="34" charset="0"/>
            </a:rPr>
            <a:t>&amp; </a:t>
          </a:r>
          <a:r>
            <a:rPr lang="en-US" dirty="0" smtClean="0"/>
            <a:t>2</a:t>
          </a:r>
          <a:endParaRPr lang="en-US" dirty="0"/>
        </a:p>
      </dgm:t>
    </dgm:pt>
    <dgm:pt modelId="{A95A0FC7-58AF-4996-841B-8C88241CF0C9}" type="parTrans" cxnId="{D1CC3BAF-7DC0-4EC9-88AB-1DA62F6540F4}">
      <dgm:prSet/>
      <dgm:spPr/>
      <dgm:t>
        <a:bodyPr/>
        <a:lstStyle/>
        <a:p>
          <a:endParaRPr lang="en-US"/>
        </a:p>
      </dgm:t>
    </dgm:pt>
    <dgm:pt modelId="{F825EC9C-21ED-4F05-BEE2-75F173607BAC}" type="sibTrans" cxnId="{D1CC3BAF-7DC0-4EC9-88AB-1DA62F6540F4}">
      <dgm:prSet/>
      <dgm:spPr/>
      <dgm:t>
        <a:bodyPr/>
        <a:lstStyle/>
        <a:p>
          <a:endParaRPr lang="en-US"/>
        </a:p>
      </dgm:t>
    </dgm:pt>
    <dgm:pt modelId="{6C9F5270-B523-400A-A42A-A1C80826465D}">
      <dgm:prSet phldrT="[Text]"/>
      <dgm:spPr/>
      <dgm:t>
        <a:bodyPr/>
        <a:lstStyle/>
        <a:p>
          <a:r>
            <a:rPr lang="en-US" dirty="0" smtClean="0"/>
            <a:t>Canvas Q</a:t>
          </a:r>
          <a:r>
            <a:rPr lang="en-US" dirty="0" smtClean="0">
              <a:latin typeface="Arial" panose="020B0604020202020204" pitchFamily="34" charset="0"/>
              <a:cs typeface="Arial" panose="020B0604020202020204" pitchFamily="34" charset="0"/>
            </a:rPr>
            <a:t>&amp;</a:t>
          </a:r>
          <a:r>
            <a:rPr lang="en-US" dirty="0" smtClean="0"/>
            <a:t>A Labs and Migration Help</a:t>
          </a:r>
          <a:endParaRPr lang="en-US" dirty="0"/>
        </a:p>
      </dgm:t>
    </dgm:pt>
    <dgm:pt modelId="{A409803D-8863-4016-8C3B-AE57E658F1B6}" type="parTrans" cxnId="{4F9B515C-C0B2-43AE-9474-DD6BD1F99D18}">
      <dgm:prSet/>
      <dgm:spPr/>
      <dgm:t>
        <a:bodyPr/>
        <a:lstStyle/>
        <a:p>
          <a:endParaRPr lang="en-US"/>
        </a:p>
      </dgm:t>
    </dgm:pt>
    <dgm:pt modelId="{0DEC0E3C-F5EC-4918-9E8E-8CA19A1A2E38}" type="sibTrans" cxnId="{4F9B515C-C0B2-43AE-9474-DD6BD1F99D18}">
      <dgm:prSet/>
      <dgm:spPr/>
      <dgm:t>
        <a:bodyPr/>
        <a:lstStyle/>
        <a:p>
          <a:endParaRPr lang="en-US"/>
        </a:p>
      </dgm:t>
    </dgm:pt>
    <dgm:pt modelId="{929FD94F-590D-4BDC-B986-99290A0AD88D}">
      <dgm:prSet phldrT="[Text]"/>
      <dgm:spPr/>
      <dgm:t>
        <a:bodyPr/>
        <a:lstStyle/>
        <a:p>
          <a:r>
            <a:rPr lang="en-US" dirty="0" smtClean="0"/>
            <a:t>Tech-Talks</a:t>
          </a:r>
          <a:endParaRPr lang="en-US" dirty="0"/>
        </a:p>
      </dgm:t>
    </dgm:pt>
    <dgm:pt modelId="{F178A06B-691D-4534-A890-894FFD16069F}" type="parTrans" cxnId="{6DEA39B7-2355-4817-A2EB-D9BC80FF814B}">
      <dgm:prSet/>
      <dgm:spPr/>
      <dgm:t>
        <a:bodyPr/>
        <a:lstStyle/>
        <a:p>
          <a:endParaRPr lang="en-US"/>
        </a:p>
      </dgm:t>
    </dgm:pt>
    <dgm:pt modelId="{6D3E1DFD-6793-46A4-A222-BDA9969E2983}" type="sibTrans" cxnId="{6DEA39B7-2355-4817-A2EB-D9BC80FF814B}">
      <dgm:prSet/>
      <dgm:spPr/>
      <dgm:t>
        <a:bodyPr/>
        <a:lstStyle/>
        <a:p>
          <a:endParaRPr lang="en-US"/>
        </a:p>
      </dgm:t>
    </dgm:pt>
    <dgm:pt modelId="{D953A28A-91AC-42F6-9736-560F02B87A7C}">
      <dgm:prSet phldrT="[Text]"/>
      <dgm:spPr/>
      <dgm:t>
        <a:bodyPr/>
        <a:lstStyle/>
        <a:p>
          <a:r>
            <a:rPr lang="en-US" dirty="0" smtClean="0"/>
            <a:t>One-on-One Appointments</a:t>
          </a:r>
          <a:endParaRPr lang="en-US" dirty="0"/>
        </a:p>
      </dgm:t>
    </dgm:pt>
    <dgm:pt modelId="{AAF041F6-C93E-4EB6-9DB7-55CABAE5079E}" type="parTrans" cxnId="{FBE2F528-A1BE-43C3-82C2-DE6937FC751B}">
      <dgm:prSet/>
      <dgm:spPr/>
      <dgm:t>
        <a:bodyPr/>
        <a:lstStyle/>
        <a:p>
          <a:endParaRPr lang="en-US"/>
        </a:p>
      </dgm:t>
    </dgm:pt>
    <dgm:pt modelId="{4A9094EA-6BD9-4005-9BFA-39FB5C94A7F3}" type="sibTrans" cxnId="{FBE2F528-A1BE-43C3-82C2-DE6937FC751B}">
      <dgm:prSet/>
      <dgm:spPr/>
      <dgm:t>
        <a:bodyPr/>
        <a:lstStyle/>
        <a:p>
          <a:endParaRPr lang="en-US"/>
        </a:p>
      </dgm:t>
    </dgm:pt>
    <dgm:pt modelId="{E3CABCA9-9649-4BFA-9E3B-3983478B5D1E}">
      <dgm:prSet phldrT="[Text]"/>
      <dgm:spPr/>
      <dgm:t>
        <a:bodyPr/>
        <a:lstStyle/>
        <a:p>
          <a:r>
            <a:rPr lang="en-US" dirty="0" smtClean="0"/>
            <a:t>Online Tutorials, Videos, and Courses</a:t>
          </a:r>
          <a:endParaRPr lang="en-US" dirty="0"/>
        </a:p>
      </dgm:t>
    </dgm:pt>
    <dgm:pt modelId="{A55E3EC0-EA13-49E5-9E1A-810DB541A1FC}" type="parTrans" cxnId="{F92D88F2-09AD-4517-9B52-C580A7BC4A30}">
      <dgm:prSet/>
      <dgm:spPr/>
      <dgm:t>
        <a:bodyPr/>
        <a:lstStyle/>
        <a:p>
          <a:endParaRPr lang="en-US"/>
        </a:p>
      </dgm:t>
    </dgm:pt>
    <dgm:pt modelId="{5703B790-9071-45D6-A4E1-AEB5F97E9812}" type="sibTrans" cxnId="{F92D88F2-09AD-4517-9B52-C580A7BC4A30}">
      <dgm:prSet/>
      <dgm:spPr/>
      <dgm:t>
        <a:bodyPr/>
        <a:lstStyle/>
        <a:p>
          <a:endParaRPr lang="en-US"/>
        </a:p>
      </dgm:t>
    </dgm:pt>
    <dgm:pt modelId="{E924058E-D16E-4B06-8792-D992D72C4B46}">
      <dgm:prSet phldrT="[Text]"/>
      <dgm:spPr/>
      <dgm:t>
        <a:bodyPr/>
        <a:lstStyle/>
        <a:p>
          <a:r>
            <a:rPr lang="en-US" dirty="0" smtClean="0"/>
            <a:t>1 hour</a:t>
          </a:r>
          <a:br>
            <a:rPr lang="en-US" dirty="0" smtClean="0"/>
          </a:br>
          <a:r>
            <a:rPr lang="en-US" b="0" i="0" u="none" dirty="0" smtClean="0"/>
            <a:t>Hands-on course that provides an overview of interface, tools for content creation, communication, collaboration, and assessment. Topics will also include mobile apps, student tracking, and grade management.</a:t>
          </a:r>
          <a:endParaRPr lang="en-US" dirty="0"/>
        </a:p>
      </dgm:t>
    </dgm:pt>
    <dgm:pt modelId="{60DF4D1B-32D8-44DF-A021-0E4DBCA29A10}" type="parTrans" cxnId="{71BFF747-3B08-4B29-9432-D9F815274FDD}">
      <dgm:prSet/>
      <dgm:spPr/>
      <dgm:t>
        <a:bodyPr/>
        <a:lstStyle/>
        <a:p>
          <a:endParaRPr lang="en-US"/>
        </a:p>
      </dgm:t>
    </dgm:pt>
    <dgm:pt modelId="{58981E73-93CC-45FE-A2C3-71CBA7984EB0}" type="sibTrans" cxnId="{71BFF747-3B08-4B29-9432-D9F815274FDD}">
      <dgm:prSet/>
      <dgm:spPr/>
      <dgm:t>
        <a:bodyPr/>
        <a:lstStyle/>
        <a:p>
          <a:endParaRPr lang="en-US"/>
        </a:p>
      </dgm:t>
    </dgm:pt>
    <dgm:pt modelId="{DC682E65-F219-47A7-8F90-4DF1CBB903BD}">
      <dgm:prSet phldrT="[Text]"/>
      <dgm:spPr/>
      <dgm:t>
        <a:bodyPr/>
        <a:lstStyle/>
        <a:p>
          <a:r>
            <a:rPr lang="en-US" dirty="0" smtClean="0"/>
            <a:t>4 hours of open-lab time</a:t>
          </a:r>
          <a:br>
            <a:rPr lang="en-US" dirty="0" smtClean="0"/>
          </a:br>
          <a:r>
            <a:rPr lang="en-US" dirty="0" smtClean="0"/>
            <a:t>Instructors are encouraged to register for the open lab, but are free to come in at any time. The open lab will focus on assisting instructors with moving their content from Blackboard to Canvas and answering any questions the instructors may have about the learning management system. </a:t>
          </a:r>
          <a:endParaRPr lang="en-US" dirty="0"/>
        </a:p>
      </dgm:t>
    </dgm:pt>
    <dgm:pt modelId="{EA594F70-D5E1-419C-87CD-95740FCF7E57}" type="parTrans" cxnId="{32722567-952D-42A3-8A14-32EE63E43CF0}">
      <dgm:prSet/>
      <dgm:spPr/>
      <dgm:t>
        <a:bodyPr/>
        <a:lstStyle/>
        <a:p>
          <a:endParaRPr lang="en-US"/>
        </a:p>
      </dgm:t>
    </dgm:pt>
    <dgm:pt modelId="{444F2D25-FD85-4E78-8A9E-652D57CC7011}" type="sibTrans" cxnId="{32722567-952D-42A3-8A14-32EE63E43CF0}">
      <dgm:prSet/>
      <dgm:spPr/>
      <dgm:t>
        <a:bodyPr/>
        <a:lstStyle/>
        <a:p>
          <a:endParaRPr lang="en-US"/>
        </a:p>
      </dgm:t>
    </dgm:pt>
    <dgm:pt modelId="{BF610C6B-E31B-43DF-A416-4ECA23552ED7}">
      <dgm:prSet phldrT="[Text]"/>
      <dgm:spPr/>
      <dgm:t>
        <a:bodyPr/>
        <a:lstStyle/>
        <a:p>
          <a:r>
            <a:rPr lang="en-US" dirty="0" smtClean="0"/>
            <a:t>45 minutes</a:t>
          </a:r>
          <a:br>
            <a:rPr lang="en-US" dirty="0" smtClean="0"/>
          </a:br>
          <a:r>
            <a:rPr lang="en-US" dirty="0" smtClean="0"/>
            <a:t>These hands-on targeted sessions will go more in depth on topics such as Gradebook, Discussion Boards, Pages, Mobile Apps, and more. </a:t>
          </a:r>
          <a:endParaRPr lang="en-US" dirty="0"/>
        </a:p>
      </dgm:t>
    </dgm:pt>
    <dgm:pt modelId="{034AA6B8-407D-4DDB-B4B8-2814858280F5}" type="parTrans" cxnId="{18928335-875A-4B28-9DAB-9416EAA6BA33}">
      <dgm:prSet/>
      <dgm:spPr/>
      <dgm:t>
        <a:bodyPr/>
        <a:lstStyle/>
        <a:p>
          <a:endParaRPr lang="en-US"/>
        </a:p>
      </dgm:t>
    </dgm:pt>
    <dgm:pt modelId="{76D2A3E5-A8ED-4FF9-9788-3F14E3683407}" type="sibTrans" cxnId="{18928335-875A-4B28-9DAB-9416EAA6BA33}">
      <dgm:prSet/>
      <dgm:spPr/>
      <dgm:t>
        <a:bodyPr/>
        <a:lstStyle/>
        <a:p>
          <a:endParaRPr lang="en-US"/>
        </a:p>
      </dgm:t>
    </dgm:pt>
    <dgm:pt modelId="{C351F9EF-C145-4689-BA9F-5231DB2D8947}">
      <dgm:prSet phldrT="[Text]"/>
      <dgm:spPr/>
      <dgm:t>
        <a:bodyPr/>
        <a:lstStyle/>
        <a:p>
          <a:r>
            <a:rPr lang="en-US" dirty="0" smtClean="0"/>
            <a:t>1 hour personal appointment with an expert</a:t>
          </a:r>
          <a:br>
            <a:rPr lang="en-US" dirty="0" smtClean="0"/>
          </a:br>
          <a:r>
            <a:rPr lang="en-US" dirty="0" smtClean="0"/>
            <a:t>This personalized appointment can be in person or virtual and is completely customizable. </a:t>
          </a:r>
          <a:endParaRPr lang="en-US" dirty="0"/>
        </a:p>
      </dgm:t>
    </dgm:pt>
    <dgm:pt modelId="{FC4EA45B-68A5-4B14-84DB-1C1330055D32}" type="parTrans" cxnId="{71EF07B8-0A3B-4C0E-9623-8DC022F350DB}">
      <dgm:prSet/>
      <dgm:spPr/>
      <dgm:t>
        <a:bodyPr/>
        <a:lstStyle/>
        <a:p>
          <a:endParaRPr lang="en-US"/>
        </a:p>
      </dgm:t>
    </dgm:pt>
    <dgm:pt modelId="{126D047A-8715-4FA8-AAC9-2D4D77B6B20A}" type="sibTrans" cxnId="{71EF07B8-0A3B-4C0E-9623-8DC022F350DB}">
      <dgm:prSet/>
      <dgm:spPr/>
      <dgm:t>
        <a:bodyPr/>
        <a:lstStyle/>
        <a:p>
          <a:endParaRPr lang="en-US"/>
        </a:p>
      </dgm:t>
    </dgm:pt>
    <dgm:pt modelId="{F6771430-32FD-4BAC-8451-CA8388921FEA}">
      <dgm:prSet phldrT="[Text]"/>
      <dgm:spPr/>
      <dgm:t>
        <a:bodyPr/>
        <a:lstStyle/>
        <a:p>
          <a:r>
            <a:rPr lang="en-US" dirty="0" smtClean="0"/>
            <a:t>Canvas online guides are available at guides.canvaslms.com. </a:t>
          </a:r>
          <a:endParaRPr lang="en-US" dirty="0"/>
        </a:p>
      </dgm:t>
    </dgm:pt>
    <dgm:pt modelId="{BF828A88-CB6E-4499-B557-FF8F5EB8CA37}" type="parTrans" cxnId="{B18DE3C7-6219-4A58-A222-5F9271DD5443}">
      <dgm:prSet/>
      <dgm:spPr/>
      <dgm:t>
        <a:bodyPr/>
        <a:lstStyle/>
        <a:p>
          <a:endParaRPr lang="en-US"/>
        </a:p>
      </dgm:t>
    </dgm:pt>
    <dgm:pt modelId="{695ED19B-CBCC-4BA9-9DC0-3CAC87DDDF68}" type="sibTrans" cxnId="{B18DE3C7-6219-4A58-A222-5F9271DD5443}">
      <dgm:prSet/>
      <dgm:spPr/>
      <dgm:t>
        <a:bodyPr/>
        <a:lstStyle/>
        <a:p>
          <a:endParaRPr lang="en-US"/>
        </a:p>
      </dgm:t>
    </dgm:pt>
    <dgm:pt modelId="{45A1E134-C44C-492D-BAE3-E82DDC68DA1D}">
      <dgm:prSet phldrT="[Text]"/>
      <dgm:spPr/>
      <dgm:t>
        <a:bodyPr/>
        <a:lstStyle/>
        <a:p>
          <a:r>
            <a:rPr lang="en-US" dirty="0" smtClean="0"/>
            <a:t>A self-paced tutorial is available in Canvas.</a:t>
          </a:r>
          <a:endParaRPr lang="en-US" dirty="0"/>
        </a:p>
      </dgm:t>
    </dgm:pt>
    <dgm:pt modelId="{9A3F4083-529C-453C-BBCD-92112C07AE4E}" type="parTrans" cxnId="{83B5302E-0E86-4CAC-AE65-B59E71F48781}">
      <dgm:prSet/>
      <dgm:spPr/>
      <dgm:t>
        <a:bodyPr/>
        <a:lstStyle/>
        <a:p>
          <a:endParaRPr lang="en-US"/>
        </a:p>
      </dgm:t>
    </dgm:pt>
    <dgm:pt modelId="{579D518D-74A4-4971-AE38-791F7A9AA9C5}" type="sibTrans" cxnId="{83B5302E-0E86-4CAC-AE65-B59E71F48781}">
      <dgm:prSet/>
      <dgm:spPr/>
      <dgm:t>
        <a:bodyPr/>
        <a:lstStyle/>
        <a:p>
          <a:endParaRPr lang="en-US"/>
        </a:p>
      </dgm:t>
    </dgm:pt>
    <dgm:pt modelId="{C26F0A68-F3E3-4853-A91D-97312EF2C808}">
      <dgm:prSet phldrT="[Text]"/>
      <dgm:spPr/>
      <dgm:t>
        <a:bodyPr/>
        <a:lstStyle/>
        <a:p>
          <a:r>
            <a:rPr lang="en-US" dirty="0" smtClean="0"/>
            <a:t>FAU.edu/canvas</a:t>
          </a:r>
          <a:endParaRPr lang="en-US" dirty="0"/>
        </a:p>
      </dgm:t>
    </dgm:pt>
    <dgm:pt modelId="{2BE06F7B-4F78-460A-A429-3A054FC26A0C}" type="parTrans" cxnId="{58CD51AB-B402-41DA-B842-90207FFAB908}">
      <dgm:prSet/>
      <dgm:spPr/>
      <dgm:t>
        <a:bodyPr/>
        <a:lstStyle/>
        <a:p>
          <a:endParaRPr lang="en-US"/>
        </a:p>
      </dgm:t>
    </dgm:pt>
    <dgm:pt modelId="{A76C8468-D039-4931-A7ED-12C2E7BABEC4}" type="sibTrans" cxnId="{58CD51AB-B402-41DA-B842-90207FFAB908}">
      <dgm:prSet/>
      <dgm:spPr/>
      <dgm:t>
        <a:bodyPr/>
        <a:lstStyle/>
        <a:p>
          <a:endParaRPr lang="en-US"/>
        </a:p>
      </dgm:t>
    </dgm:pt>
    <dgm:pt modelId="{A7EC4E93-202B-49E4-AE3D-C8A387EA6CB6}">
      <dgm:prSet phldrT="[Text]"/>
      <dgm:spPr/>
      <dgm:t>
        <a:bodyPr/>
        <a:lstStyle/>
        <a:p>
          <a:r>
            <a:rPr lang="en-US" dirty="0" smtClean="0"/>
            <a:t>Keep up to date with all things Canvas. </a:t>
          </a:r>
          <a:endParaRPr lang="en-US" dirty="0"/>
        </a:p>
      </dgm:t>
    </dgm:pt>
    <dgm:pt modelId="{3BDDFCFB-D0D3-4665-9182-DBD8148110C9}" type="parTrans" cxnId="{5D313DF4-5141-4EC1-92FF-01A136CDBA43}">
      <dgm:prSet/>
      <dgm:spPr/>
      <dgm:t>
        <a:bodyPr/>
        <a:lstStyle/>
        <a:p>
          <a:endParaRPr lang="en-US"/>
        </a:p>
      </dgm:t>
    </dgm:pt>
    <dgm:pt modelId="{7B271C70-CA85-4063-B76A-4341CCEE15D6}" type="sibTrans" cxnId="{5D313DF4-5141-4EC1-92FF-01A136CDBA43}">
      <dgm:prSet/>
      <dgm:spPr/>
      <dgm:t>
        <a:bodyPr/>
        <a:lstStyle/>
        <a:p>
          <a:endParaRPr lang="en-US"/>
        </a:p>
      </dgm:t>
    </dgm:pt>
    <dgm:pt modelId="{0F720277-C1B9-4A34-8A84-89EC3B230CDD}">
      <dgm:prSet phldrT="[Text]"/>
      <dgm:spPr/>
      <dgm:t>
        <a:bodyPr/>
        <a:lstStyle/>
        <a:p>
          <a:pPr rtl="0"/>
          <a:r>
            <a:rPr lang="en-US" dirty="0" smtClean="0"/>
            <a:t>techevents.fau.edu</a:t>
          </a:r>
          <a:endParaRPr lang="en-US" dirty="0"/>
        </a:p>
      </dgm:t>
    </dgm:pt>
    <dgm:pt modelId="{96B55423-22E4-49CC-933E-F69BF5A7DBA2}" type="parTrans" cxnId="{106BADB0-A90A-48DC-AD61-B75D89B595E6}">
      <dgm:prSet/>
      <dgm:spPr/>
      <dgm:t>
        <a:bodyPr/>
        <a:lstStyle/>
        <a:p>
          <a:endParaRPr lang="en-US"/>
        </a:p>
      </dgm:t>
    </dgm:pt>
    <dgm:pt modelId="{BC699320-022B-45E4-9037-6B745B5E3F47}" type="sibTrans" cxnId="{106BADB0-A90A-48DC-AD61-B75D89B595E6}">
      <dgm:prSet/>
      <dgm:spPr/>
      <dgm:t>
        <a:bodyPr/>
        <a:lstStyle/>
        <a:p>
          <a:endParaRPr lang="en-US"/>
        </a:p>
      </dgm:t>
    </dgm:pt>
    <dgm:pt modelId="{8ACE94A4-14C1-4B9A-BB25-68BE110BF47E}">
      <dgm:prSet phldrT="[Text]"/>
      <dgm:spPr/>
      <dgm:t>
        <a:bodyPr/>
        <a:lstStyle/>
        <a:p>
          <a:pPr rtl="0"/>
          <a:r>
            <a:rPr lang="en-US" dirty="0" smtClean="0"/>
            <a:t>Visit the calendar to register for trainings, workshops, and Tech-Talks. </a:t>
          </a:r>
          <a:endParaRPr lang="en-US" dirty="0"/>
        </a:p>
      </dgm:t>
    </dgm:pt>
    <dgm:pt modelId="{B7FD89FC-19BE-425B-ABEC-45C1B7FF0738}" type="parTrans" cxnId="{27903E2E-FCEC-490D-89AF-EC8F830665C8}">
      <dgm:prSet/>
      <dgm:spPr/>
      <dgm:t>
        <a:bodyPr/>
        <a:lstStyle/>
        <a:p>
          <a:endParaRPr lang="en-US"/>
        </a:p>
      </dgm:t>
    </dgm:pt>
    <dgm:pt modelId="{DB5A888E-59E4-47B4-8179-D1F382AE9980}" type="sibTrans" cxnId="{27903E2E-FCEC-490D-89AF-EC8F830665C8}">
      <dgm:prSet/>
      <dgm:spPr/>
      <dgm:t>
        <a:bodyPr/>
        <a:lstStyle/>
        <a:p>
          <a:endParaRPr lang="en-US"/>
        </a:p>
      </dgm:t>
    </dgm:pt>
    <dgm:pt modelId="{02E3FC0D-46B6-4191-A999-8974D808CD7C}">
      <dgm:prSet phldrT="[Text]"/>
      <dgm:spPr/>
      <dgm:t>
        <a:bodyPr/>
        <a:lstStyle/>
        <a:p>
          <a:r>
            <a:rPr lang="en-US" dirty="0" smtClean="0"/>
            <a:t>Virtual trainings will be available. </a:t>
          </a:r>
          <a:endParaRPr lang="en-US" dirty="0"/>
        </a:p>
      </dgm:t>
    </dgm:pt>
    <dgm:pt modelId="{31BE48CE-E39D-4364-8A28-E89ACCD6F7C4}" type="parTrans" cxnId="{5CCA7D49-1A39-4843-8E30-68577E3CEAAE}">
      <dgm:prSet/>
      <dgm:spPr/>
      <dgm:t>
        <a:bodyPr/>
        <a:lstStyle/>
        <a:p>
          <a:endParaRPr lang="en-US"/>
        </a:p>
      </dgm:t>
    </dgm:pt>
    <dgm:pt modelId="{6B6F58F4-F540-4A22-85E8-05D3D34B3480}" type="sibTrans" cxnId="{5CCA7D49-1A39-4843-8E30-68577E3CEAAE}">
      <dgm:prSet/>
      <dgm:spPr/>
      <dgm:t>
        <a:bodyPr/>
        <a:lstStyle/>
        <a:p>
          <a:endParaRPr lang="en-US"/>
        </a:p>
      </dgm:t>
    </dgm:pt>
    <dgm:pt modelId="{A2C80E38-EA96-4B40-82EE-0F8284D2CCC5}">
      <dgm:prSet phldrT="[Text]"/>
      <dgm:spPr/>
      <dgm:t>
        <a:bodyPr/>
        <a:lstStyle/>
        <a:p>
          <a:pPr rtl="0"/>
          <a:r>
            <a:rPr lang="en-US" dirty="0" smtClean="0"/>
            <a:t>Workshops and Tech-Talks will be available on all campuses, after hours and virtually. </a:t>
          </a:r>
          <a:endParaRPr lang="en-US" dirty="0"/>
        </a:p>
      </dgm:t>
    </dgm:pt>
    <dgm:pt modelId="{6D6FD0B7-EE69-4BC7-A51C-5D45CDB0D88E}" type="parTrans" cxnId="{F86F0AF0-084E-4ACF-922E-10963B4CC46C}">
      <dgm:prSet/>
      <dgm:spPr/>
      <dgm:t>
        <a:bodyPr/>
        <a:lstStyle/>
        <a:p>
          <a:endParaRPr lang="en-US"/>
        </a:p>
      </dgm:t>
    </dgm:pt>
    <dgm:pt modelId="{3DDE84B2-A517-44DA-A084-110846C509EA}" type="sibTrans" cxnId="{F86F0AF0-084E-4ACF-922E-10963B4CC46C}">
      <dgm:prSet/>
      <dgm:spPr/>
      <dgm:t>
        <a:bodyPr/>
        <a:lstStyle/>
        <a:p>
          <a:endParaRPr lang="en-US"/>
        </a:p>
      </dgm:t>
    </dgm:pt>
    <dgm:pt modelId="{12887C51-F459-44DE-A3BD-6725A8D9AE28}">
      <dgm:prSet phldrT="[Text]"/>
      <dgm:spPr/>
      <dgm:t>
        <a:bodyPr/>
        <a:lstStyle/>
        <a:p>
          <a:pPr rtl="0"/>
          <a:r>
            <a:rPr lang="en-US" dirty="0" smtClean="0"/>
            <a:t>The new calendar allows you to filter by event and location. </a:t>
          </a:r>
          <a:endParaRPr lang="en-US" dirty="0"/>
        </a:p>
      </dgm:t>
    </dgm:pt>
    <dgm:pt modelId="{A3934A7C-097B-4062-AEC5-BD7F28680848}" type="parTrans" cxnId="{99E75394-2240-4607-AF2D-F05FD6A12AFC}">
      <dgm:prSet/>
      <dgm:spPr/>
      <dgm:t>
        <a:bodyPr/>
        <a:lstStyle/>
        <a:p>
          <a:endParaRPr lang="en-US"/>
        </a:p>
      </dgm:t>
    </dgm:pt>
    <dgm:pt modelId="{66788F1A-2512-41CD-9F74-02D827D8A1D9}" type="sibTrans" cxnId="{99E75394-2240-4607-AF2D-F05FD6A12AFC}">
      <dgm:prSet/>
      <dgm:spPr/>
      <dgm:t>
        <a:bodyPr/>
        <a:lstStyle/>
        <a:p>
          <a:endParaRPr lang="en-US"/>
        </a:p>
      </dgm:t>
    </dgm:pt>
    <dgm:pt modelId="{A1DB6E18-0296-46EE-A711-BF0F1E4B85BD}" type="pres">
      <dgm:prSet presAssocID="{92FA8D74-7EA9-45B9-9C4D-02B32808EB66}" presName="Name0" presStyleCnt="0">
        <dgm:presLayoutVars>
          <dgm:dir/>
          <dgm:animLvl val="lvl"/>
          <dgm:resizeHandles val="exact"/>
        </dgm:presLayoutVars>
      </dgm:prSet>
      <dgm:spPr/>
      <dgm:t>
        <a:bodyPr/>
        <a:lstStyle/>
        <a:p>
          <a:endParaRPr lang="en-US"/>
        </a:p>
      </dgm:t>
    </dgm:pt>
    <dgm:pt modelId="{A3FC0652-B2AD-4912-9B46-038B70F8354F}" type="pres">
      <dgm:prSet presAssocID="{0F720277-C1B9-4A34-8A84-89EC3B230CDD}" presName="linNode" presStyleCnt="0"/>
      <dgm:spPr/>
    </dgm:pt>
    <dgm:pt modelId="{731DF89C-48BF-4895-815A-544807705BB6}" type="pres">
      <dgm:prSet presAssocID="{0F720277-C1B9-4A34-8A84-89EC3B230CDD}" presName="parentText" presStyleLbl="node1" presStyleIdx="0" presStyleCnt="7">
        <dgm:presLayoutVars>
          <dgm:chMax val="1"/>
          <dgm:bulletEnabled val="1"/>
        </dgm:presLayoutVars>
      </dgm:prSet>
      <dgm:spPr/>
      <dgm:t>
        <a:bodyPr/>
        <a:lstStyle/>
        <a:p>
          <a:endParaRPr lang="en-US"/>
        </a:p>
      </dgm:t>
    </dgm:pt>
    <dgm:pt modelId="{8D758C10-4758-4337-B546-0956288CFB12}" type="pres">
      <dgm:prSet presAssocID="{0F720277-C1B9-4A34-8A84-89EC3B230CDD}" presName="descendantText" presStyleLbl="alignAccFollowNode1" presStyleIdx="0" presStyleCnt="7">
        <dgm:presLayoutVars>
          <dgm:bulletEnabled val="1"/>
        </dgm:presLayoutVars>
      </dgm:prSet>
      <dgm:spPr/>
      <dgm:t>
        <a:bodyPr/>
        <a:lstStyle/>
        <a:p>
          <a:endParaRPr lang="en-US"/>
        </a:p>
      </dgm:t>
    </dgm:pt>
    <dgm:pt modelId="{A1FFC98F-CCB4-4A76-A81B-195D680B93E3}" type="pres">
      <dgm:prSet presAssocID="{BC699320-022B-45E4-9037-6B745B5E3F47}" presName="sp" presStyleCnt="0"/>
      <dgm:spPr/>
    </dgm:pt>
    <dgm:pt modelId="{52CE3670-F7BF-4B6B-9B44-CC179BC38D41}" type="pres">
      <dgm:prSet presAssocID="{71E0E0B8-B518-4D9C-8806-A7181AEBF43C}" presName="linNode" presStyleCnt="0"/>
      <dgm:spPr/>
    </dgm:pt>
    <dgm:pt modelId="{D21A1B10-1290-44EF-BE44-D806769AA662}" type="pres">
      <dgm:prSet presAssocID="{71E0E0B8-B518-4D9C-8806-A7181AEBF43C}" presName="parentText" presStyleLbl="node1" presStyleIdx="1" presStyleCnt="7">
        <dgm:presLayoutVars>
          <dgm:chMax val="1"/>
          <dgm:bulletEnabled val="1"/>
        </dgm:presLayoutVars>
      </dgm:prSet>
      <dgm:spPr/>
      <dgm:t>
        <a:bodyPr/>
        <a:lstStyle/>
        <a:p>
          <a:endParaRPr lang="en-US"/>
        </a:p>
      </dgm:t>
    </dgm:pt>
    <dgm:pt modelId="{B6FDCD3F-B24B-4043-9F7F-F2197E6F4A4C}" type="pres">
      <dgm:prSet presAssocID="{71E0E0B8-B518-4D9C-8806-A7181AEBF43C}" presName="descendantText" presStyleLbl="alignAccFollowNode1" presStyleIdx="1" presStyleCnt="7">
        <dgm:presLayoutVars>
          <dgm:bulletEnabled val="1"/>
        </dgm:presLayoutVars>
      </dgm:prSet>
      <dgm:spPr/>
      <dgm:t>
        <a:bodyPr/>
        <a:lstStyle/>
        <a:p>
          <a:endParaRPr lang="en-US"/>
        </a:p>
      </dgm:t>
    </dgm:pt>
    <dgm:pt modelId="{CFF936A2-96FE-4D0B-92B7-EB258DCA5A1D}" type="pres">
      <dgm:prSet presAssocID="{F825EC9C-21ED-4F05-BEE2-75F173607BAC}" presName="sp" presStyleCnt="0"/>
      <dgm:spPr/>
    </dgm:pt>
    <dgm:pt modelId="{8BA14B63-BDD6-4116-A1A9-9518D5AD5A3D}" type="pres">
      <dgm:prSet presAssocID="{6C9F5270-B523-400A-A42A-A1C80826465D}" presName="linNode" presStyleCnt="0"/>
      <dgm:spPr/>
    </dgm:pt>
    <dgm:pt modelId="{DCD5420C-A4C8-45D2-A15C-968ED2A7E6DB}" type="pres">
      <dgm:prSet presAssocID="{6C9F5270-B523-400A-A42A-A1C80826465D}" presName="parentText" presStyleLbl="node1" presStyleIdx="2" presStyleCnt="7">
        <dgm:presLayoutVars>
          <dgm:chMax val="1"/>
          <dgm:bulletEnabled val="1"/>
        </dgm:presLayoutVars>
      </dgm:prSet>
      <dgm:spPr/>
      <dgm:t>
        <a:bodyPr/>
        <a:lstStyle/>
        <a:p>
          <a:endParaRPr lang="en-US"/>
        </a:p>
      </dgm:t>
    </dgm:pt>
    <dgm:pt modelId="{86CC38EB-5A81-4B0B-AE0E-E879CF97BDA6}" type="pres">
      <dgm:prSet presAssocID="{6C9F5270-B523-400A-A42A-A1C80826465D}" presName="descendantText" presStyleLbl="alignAccFollowNode1" presStyleIdx="2" presStyleCnt="7">
        <dgm:presLayoutVars>
          <dgm:bulletEnabled val="1"/>
        </dgm:presLayoutVars>
      </dgm:prSet>
      <dgm:spPr/>
      <dgm:t>
        <a:bodyPr/>
        <a:lstStyle/>
        <a:p>
          <a:endParaRPr lang="en-US"/>
        </a:p>
      </dgm:t>
    </dgm:pt>
    <dgm:pt modelId="{299569CA-FFD6-482F-9673-F9C099EC7A5D}" type="pres">
      <dgm:prSet presAssocID="{0DEC0E3C-F5EC-4918-9E8E-8CA19A1A2E38}" presName="sp" presStyleCnt="0"/>
      <dgm:spPr/>
    </dgm:pt>
    <dgm:pt modelId="{A67366D5-C958-4CF2-88D3-5866FD0D0584}" type="pres">
      <dgm:prSet presAssocID="{929FD94F-590D-4BDC-B986-99290A0AD88D}" presName="linNode" presStyleCnt="0"/>
      <dgm:spPr/>
    </dgm:pt>
    <dgm:pt modelId="{8DC60E18-9238-48FE-99F7-D76C7D8198BC}" type="pres">
      <dgm:prSet presAssocID="{929FD94F-590D-4BDC-B986-99290A0AD88D}" presName="parentText" presStyleLbl="node1" presStyleIdx="3" presStyleCnt="7">
        <dgm:presLayoutVars>
          <dgm:chMax val="1"/>
          <dgm:bulletEnabled val="1"/>
        </dgm:presLayoutVars>
      </dgm:prSet>
      <dgm:spPr/>
      <dgm:t>
        <a:bodyPr/>
        <a:lstStyle/>
        <a:p>
          <a:endParaRPr lang="en-US"/>
        </a:p>
      </dgm:t>
    </dgm:pt>
    <dgm:pt modelId="{C969885A-0F9E-4FA0-B6D9-A1CF28EDE5F0}" type="pres">
      <dgm:prSet presAssocID="{929FD94F-590D-4BDC-B986-99290A0AD88D}" presName="descendantText" presStyleLbl="alignAccFollowNode1" presStyleIdx="3" presStyleCnt="7">
        <dgm:presLayoutVars>
          <dgm:bulletEnabled val="1"/>
        </dgm:presLayoutVars>
      </dgm:prSet>
      <dgm:spPr/>
      <dgm:t>
        <a:bodyPr/>
        <a:lstStyle/>
        <a:p>
          <a:endParaRPr lang="en-US"/>
        </a:p>
      </dgm:t>
    </dgm:pt>
    <dgm:pt modelId="{D5CB3F1C-9F23-433E-9B15-199F40FA63E7}" type="pres">
      <dgm:prSet presAssocID="{6D3E1DFD-6793-46A4-A222-BDA9969E2983}" presName="sp" presStyleCnt="0"/>
      <dgm:spPr/>
    </dgm:pt>
    <dgm:pt modelId="{F7E8B324-B3A2-4F80-B12A-FD7D920A17FD}" type="pres">
      <dgm:prSet presAssocID="{D953A28A-91AC-42F6-9736-560F02B87A7C}" presName="linNode" presStyleCnt="0"/>
      <dgm:spPr/>
    </dgm:pt>
    <dgm:pt modelId="{FD8B963A-0FA7-43FB-8D95-10946E85808B}" type="pres">
      <dgm:prSet presAssocID="{D953A28A-91AC-42F6-9736-560F02B87A7C}" presName="parentText" presStyleLbl="node1" presStyleIdx="4" presStyleCnt="7">
        <dgm:presLayoutVars>
          <dgm:chMax val="1"/>
          <dgm:bulletEnabled val="1"/>
        </dgm:presLayoutVars>
      </dgm:prSet>
      <dgm:spPr/>
      <dgm:t>
        <a:bodyPr/>
        <a:lstStyle/>
        <a:p>
          <a:endParaRPr lang="en-US"/>
        </a:p>
      </dgm:t>
    </dgm:pt>
    <dgm:pt modelId="{60E12A27-3D63-4B07-B4F5-A39B5DFECD61}" type="pres">
      <dgm:prSet presAssocID="{D953A28A-91AC-42F6-9736-560F02B87A7C}" presName="descendantText" presStyleLbl="alignAccFollowNode1" presStyleIdx="4" presStyleCnt="7">
        <dgm:presLayoutVars>
          <dgm:bulletEnabled val="1"/>
        </dgm:presLayoutVars>
      </dgm:prSet>
      <dgm:spPr/>
      <dgm:t>
        <a:bodyPr/>
        <a:lstStyle/>
        <a:p>
          <a:endParaRPr lang="en-US"/>
        </a:p>
      </dgm:t>
    </dgm:pt>
    <dgm:pt modelId="{7A0D1247-D8EC-4800-BB65-151D8D246C6B}" type="pres">
      <dgm:prSet presAssocID="{4A9094EA-6BD9-4005-9BFA-39FB5C94A7F3}" presName="sp" presStyleCnt="0"/>
      <dgm:spPr/>
    </dgm:pt>
    <dgm:pt modelId="{A1962E89-4BAE-45D4-BAA5-67A495C7F22E}" type="pres">
      <dgm:prSet presAssocID="{E3CABCA9-9649-4BFA-9E3B-3983478B5D1E}" presName="linNode" presStyleCnt="0"/>
      <dgm:spPr/>
    </dgm:pt>
    <dgm:pt modelId="{0C3346D9-8F25-46FA-AC87-00F9C4611C91}" type="pres">
      <dgm:prSet presAssocID="{E3CABCA9-9649-4BFA-9E3B-3983478B5D1E}" presName="parentText" presStyleLbl="node1" presStyleIdx="5" presStyleCnt="7">
        <dgm:presLayoutVars>
          <dgm:chMax val="1"/>
          <dgm:bulletEnabled val="1"/>
        </dgm:presLayoutVars>
      </dgm:prSet>
      <dgm:spPr/>
      <dgm:t>
        <a:bodyPr/>
        <a:lstStyle/>
        <a:p>
          <a:endParaRPr lang="en-US"/>
        </a:p>
      </dgm:t>
    </dgm:pt>
    <dgm:pt modelId="{488F7F5F-A783-4F2A-993D-79AAC7C23DDA}" type="pres">
      <dgm:prSet presAssocID="{E3CABCA9-9649-4BFA-9E3B-3983478B5D1E}" presName="descendantText" presStyleLbl="alignAccFollowNode1" presStyleIdx="5" presStyleCnt="7">
        <dgm:presLayoutVars>
          <dgm:bulletEnabled val="1"/>
        </dgm:presLayoutVars>
      </dgm:prSet>
      <dgm:spPr/>
      <dgm:t>
        <a:bodyPr/>
        <a:lstStyle/>
        <a:p>
          <a:endParaRPr lang="en-US"/>
        </a:p>
      </dgm:t>
    </dgm:pt>
    <dgm:pt modelId="{756F1A11-C067-4D63-B934-4EAFB867F955}" type="pres">
      <dgm:prSet presAssocID="{5703B790-9071-45D6-A4E1-AEB5F97E9812}" presName="sp" presStyleCnt="0"/>
      <dgm:spPr/>
    </dgm:pt>
    <dgm:pt modelId="{F530B46C-48AE-48A3-9AB5-C47E43F36ABC}" type="pres">
      <dgm:prSet presAssocID="{C26F0A68-F3E3-4853-A91D-97312EF2C808}" presName="linNode" presStyleCnt="0"/>
      <dgm:spPr/>
    </dgm:pt>
    <dgm:pt modelId="{73DE9BED-11B2-4B1B-AFBA-035E18BB158A}" type="pres">
      <dgm:prSet presAssocID="{C26F0A68-F3E3-4853-A91D-97312EF2C808}" presName="parentText" presStyleLbl="node1" presStyleIdx="6" presStyleCnt="7">
        <dgm:presLayoutVars>
          <dgm:chMax val="1"/>
          <dgm:bulletEnabled val="1"/>
        </dgm:presLayoutVars>
      </dgm:prSet>
      <dgm:spPr/>
      <dgm:t>
        <a:bodyPr/>
        <a:lstStyle/>
        <a:p>
          <a:endParaRPr lang="en-US"/>
        </a:p>
      </dgm:t>
    </dgm:pt>
    <dgm:pt modelId="{069B6D5F-DB11-4170-9BD4-58F6CBBA6DE1}" type="pres">
      <dgm:prSet presAssocID="{C26F0A68-F3E3-4853-A91D-97312EF2C808}" presName="descendantText" presStyleLbl="alignAccFollowNode1" presStyleIdx="6" presStyleCnt="7">
        <dgm:presLayoutVars>
          <dgm:bulletEnabled val="1"/>
        </dgm:presLayoutVars>
      </dgm:prSet>
      <dgm:spPr/>
      <dgm:t>
        <a:bodyPr/>
        <a:lstStyle/>
        <a:p>
          <a:endParaRPr lang="en-US"/>
        </a:p>
      </dgm:t>
    </dgm:pt>
  </dgm:ptLst>
  <dgm:cxnLst>
    <dgm:cxn modelId="{D9BBC218-01D4-4465-8D74-E378022C793E}" type="presOf" srcId="{A2C80E38-EA96-4B40-82EE-0F8284D2CCC5}" destId="{8D758C10-4758-4337-B546-0956288CFB12}" srcOrd="0" destOrd="1" presId="urn:microsoft.com/office/officeart/2005/8/layout/vList5"/>
    <dgm:cxn modelId="{58CD51AB-B402-41DA-B842-90207FFAB908}" srcId="{92FA8D74-7EA9-45B9-9C4D-02B32808EB66}" destId="{C26F0A68-F3E3-4853-A91D-97312EF2C808}" srcOrd="6" destOrd="0" parTransId="{2BE06F7B-4F78-460A-A429-3A054FC26A0C}" sibTransId="{A76C8468-D039-4931-A7ED-12C2E7BABEC4}"/>
    <dgm:cxn modelId="{6DEA39B7-2355-4817-A2EB-D9BC80FF814B}" srcId="{92FA8D74-7EA9-45B9-9C4D-02B32808EB66}" destId="{929FD94F-590D-4BDC-B986-99290A0AD88D}" srcOrd="3" destOrd="0" parTransId="{F178A06B-691D-4534-A890-894FFD16069F}" sibTransId="{6D3E1DFD-6793-46A4-A222-BDA9969E2983}"/>
    <dgm:cxn modelId="{CE728E44-D253-4907-9601-3E3C1913D471}" type="presOf" srcId="{E3CABCA9-9649-4BFA-9E3B-3983478B5D1E}" destId="{0C3346D9-8F25-46FA-AC87-00F9C4611C91}" srcOrd="0" destOrd="0" presId="urn:microsoft.com/office/officeart/2005/8/layout/vList5"/>
    <dgm:cxn modelId="{242B41F8-2FA7-4432-9690-312E12FB1F17}" type="presOf" srcId="{C26F0A68-F3E3-4853-A91D-97312EF2C808}" destId="{73DE9BED-11B2-4B1B-AFBA-035E18BB158A}" srcOrd="0" destOrd="0" presId="urn:microsoft.com/office/officeart/2005/8/layout/vList5"/>
    <dgm:cxn modelId="{F92D88F2-09AD-4517-9B52-C580A7BC4A30}" srcId="{92FA8D74-7EA9-45B9-9C4D-02B32808EB66}" destId="{E3CABCA9-9649-4BFA-9E3B-3983478B5D1E}" srcOrd="5" destOrd="0" parTransId="{A55E3EC0-EA13-49E5-9E1A-810DB541A1FC}" sibTransId="{5703B790-9071-45D6-A4E1-AEB5F97E9812}"/>
    <dgm:cxn modelId="{99E75394-2240-4607-AF2D-F05FD6A12AFC}" srcId="{0F720277-C1B9-4A34-8A84-89EC3B230CDD}" destId="{12887C51-F459-44DE-A3BD-6725A8D9AE28}" srcOrd="2" destOrd="0" parTransId="{A3934A7C-097B-4062-AEC5-BD7F28680848}" sibTransId="{66788F1A-2512-41CD-9F74-02D827D8A1D9}"/>
    <dgm:cxn modelId="{27903E2E-FCEC-490D-89AF-EC8F830665C8}" srcId="{0F720277-C1B9-4A34-8A84-89EC3B230CDD}" destId="{8ACE94A4-14C1-4B9A-BB25-68BE110BF47E}" srcOrd="0" destOrd="0" parTransId="{B7FD89FC-19BE-425B-ABEC-45C1B7FF0738}" sibTransId="{DB5A888E-59E4-47B4-8179-D1F382AE9980}"/>
    <dgm:cxn modelId="{F35F44FA-DEBA-4970-AC8B-89D4EDD23B2A}" type="presOf" srcId="{02E3FC0D-46B6-4191-A999-8974D808CD7C}" destId="{488F7F5F-A783-4F2A-993D-79AAC7C23DDA}" srcOrd="0" destOrd="2" presId="urn:microsoft.com/office/officeart/2005/8/layout/vList5"/>
    <dgm:cxn modelId="{71EF07B8-0A3B-4C0E-9623-8DC022F350DB}" srcId="{D953A28A-91AC-42F6-9736-560F02B87A7C}" destId="{C351F9EF-C145-4689-BA9F-5231DB2D8947}" srcOrd="0" destOrd="0" parTransId="{FC4EA45B-68A5-4B14-84DB-1C1330055D32}" sibTransId="{126D047A-8715-4FA8-AAC9-2D4D77B6B20A}"/>
    <dgm:cxn modelId="{FBFAE4FE-9C55-4680-9FC7-4FA6243287EB}" type="presOf" srcId="{D953A28A-91AC-42F6-9736-560F02B87A7C}" destId="{FD8B963A-0FA7-43FB-8D95-10946E85808B}" srcOrd="0" destOrd="0" presId="urn:microsoft.com/office/officeart/2005/8/layout/vList5"/>
    <dgm:cxn modelId="{B0FB1B6E-8A35-446F-9A64-C65C448984CD}" type="presOf" srcId="{92FA8D74-7EA9-45B9-9C4D-02B32808EB66}" destId="{A1DB6E18-0296-46EE-A711-BF0F1E4B85BD}" srcOrd="0" destOrd="0" presId="urn:microsoft.com/office/officeart/2005/8/layout/vList5"/>
    <dgm:cxn modelId="{0B6462C6-A955-4794-B3A4-6ECE4520F3D9}" type="presOf" srcId="{0F720277-C1B9-4A34-8A84-89EC3B230CDD}" destId="{731DF89C-48BF-4895-815A-544807705BB6}" srcOrd="0" destOrd="0" presId="urn:microsoft.com/office/officeart/2005/8/layout/vList5"/>
    <dgm:cxn modelId="{83B5302E-0E86-4CAC-AE65-B59E71F48781}" srcId="{E3CABCA9-9649-4BFA-9E3B-3983478B5D1E}" destId="{45A1E134-C44C-492D-BAE3-E82DDC68DA1D}" srcOrd="1" destOrd="0" parTransId="{9A3F4083-529C-453C-BBCD-92112C07AE4E}" sibTransId="{579D518D-74A4-4971-AE38-791F7A9AA9C5}"/>
    <dgm:cxn modelId="{68513350-FB88-4311-B02F-708E86C362D7}" type="presOf" srcId="{71E0E0B8-B518-4D9C-8806-A7181AEBF43C}" destId="{D21A1B10-1290-44EF-BE44-D806769AA662}" srcOrd="0" destOrd="0" presId="urn:microsoft.com/office/officeart/2005/8/layout/vList5"/>
    <dgm:cxn modelId="{5D313DF4-5141-4EC1-92FF-01A136CDBA43}" srcId="{C26F0A68-F3E3-4853-A91D-97312EF2C808}" destId="{A7EC4E93-202B-49E4-AE3D-C8A387EA6CB6}" srcOrd="0" destOrd="0" parTransId="{3BDDFCFB-D0D3-4665-9182-DBD8148110C9}" sibTransId="{7B271C70-CA85-4063-B76A-4341CCEE15D6}"/>
    <dgm:cxn modelId="{F7F6C9B3-EE6B-4C1C-B030-59A7D63751FD}" type="presOf" srcId="{45A1E134-C44C-492D-BAE3-E82DDC68DA1D}" destId="{488F7F5F-A783-4F2A-993D-79AAC7C23DDA}" srcOrd="0" destOrd="1" presId="urn:microsoft.com/office/officeart/2005/8/layout/vList5"/>
    <dgm:cxn modelId="{5CCA7D49-1A39-4843-8E30-68577E3CEAAE}" srcId="{E3CABCA9-9649-4BFA-9E3B-3983478B5D1E}" destId="{02E3FC0D-46B6-4191-A999-8974D808CD7C}" srcOrd="2" destOrd="0" parTransId="{31BE48CE-E39D-4364-8A28-E89ACCD6F7C4}" sibTransId="{6B6F58F4-F540-4A22-85E8-05D3D34B3480}"/>
    <dgm:cxn modelId="{4F9B515C-C0B2-43AE-9474-DD6BD1F99D18}" srcId="{92FA8D74-7EA9-45B9-9C4D-02B32808EB66}" destId="{6C9F5270-B523-400A-A42A-A1C80826465D}" srcOrd="2" destOrd="0" parTransId="{A409803D-8863-4016-8C3B-AE57E658F1B6}" sibTransId="{0DEC0E3C-F5EC-4918-9E8E-8CA19A1A2E38}"/>
    <dgm:cxn modelId="{32722567-952D-42A3-8A14-32EE63E43CF0}" srcId="{6C9F5270-B523-400A-A42A-A1C80826465D}" destId="{DC682E65-F219-47A7-8F90-4DF1CBB903BD}" srcOrd="0" destOrd="0" parTransId="{EA594F70-D5E1-419C-87CD-95740FCF7E57}" sibTransId="{444F2D25-FD85-4E78-8A9E-652D57CC7011}"/>
    <dgm:cxn modelId="{49D2B8FF-993D-4FFB-A21C-E988FCAC930B}" type="presOf" srcId="{6C9F5270-B523-400A-A42A-A1C80826465D}" destId="{DCD5420C-A4C8-45D2-A15C-968ED2A7E6DB}" srcOrd="0" destOrd="0" presId="urn:microsoft.com/office/officeart/2005/8/layout/vList5"/>
    <dgm:cxn modelId="{FBE2F528-A1BE-43C3-82C2-DE6937FC751B}" srcId="{92FA8D74-7EA9-45B9-9C4D-02B32808EB66}" destId="{D953A28A-91AC-42F6-9736-560F02B87A7C}" srcOrd="4" destOrd="0" parTransId="{AAF041F6-C93E-4EB6-9DB7-55CABAE5079E}" sibTransId="{4A9094EA-6BD9-4005-9BFA-39FB5C94A7F3}"/>
    <dgm:cxn modelId="{68CBEC05-59B7-493B-8659-25092C594EEF}" type="presOf" srcId="{DC682E65-F219-47A7-8F90-4DF1CBB903BD}" destId="{86CC38EB-5A81-4B0B-AE0E-E879CF97BDA6}" srcOrd="0" destOrd="0" presId="urn:microsoft.com/office/officeart/2005/8/layout/vList5"/>
    <dgm:cxn modelId="{D1CC3BAF-7DC0-4EC9-88AB-1DA62F6540F4}" srcId="{92FA8D74-7EA9-45B9-9C4D-02B32808EB66}" destId="{71E0E0B8-B518-4D9C-8806-A7181AEBF43C}" srcOrd="1" destOrd="0" parTransId="{A95A0FC7-58AF-4996-841B-8C88241CF0C9}" sibTransId="{F825EC9C-21ED-4F05-BEE2-75F173607BAC}"/>
    <dgm:cxn modelId="{2A73E95C-DE4E-419D-9E7A-2A28A07B5268}" type="presOf" srcId="{F6771430-32FD-4BAC-8451-CA8388921FEA}" destId="{488F7F5F-A783-4F2A-993D-79AAC7C23DDA}" srcOrd="0" destOrd="0" presId="urn:microsoft.com/office/officeart/2005/8/layout/vList5"/>
    <dgm:cxn modelId="{A50FFA85-7BCF-40EC-B6E8-D426C89F1D9C}" type="presOf" srcId="{8ACE94A4-14C1-4B9A-BB25-68BE110BF47E}" destId="{8D758C10-4758-4337-B546-0956288CFB12}" srcOrd="0" destOrd="0" presId="urn:microsoft.com/office/officeart/2005/8/layout/vList5"/>
    <dgm:cxn modelId="{F86F0AF0-084E-4ACF-922E-10963B4CC46C}" srcId="{0F720277-C1B9-4A34-8A84-89EC3B230CDD}" destId="{A2C80E38-EA96-4B40-82EE-0F8284D2CCC5}" srcOrd="1" destOrd="0" parTransId="{6D6FD0B7-EE69-4BC7-A51C-5D45CDB0D88E}" sibTransId="{3DDE84B2-A517-44DA-A084-110846C509EA}"/>
    <dgm:cxn modelId="{D31C429D-DDED-444E-9B46-86496EDE27CE}" type="presOf" srcId="{E924058E-D16E-4B06-8792-D992D72C4B46}" destId="{B6FDCD3F-B24B-4043-9F7F-F2197E6F4A4C}" srcOrd="0" destOrd="0" presId="urn:microsoft.com/office/officeart/2005/8/layout/vList5"/>
    <dgm:cxn modelId="{79EB4629-35E4-43C5-839F-6FFC68127A1D}" type="presOf" srcId="{929FD94F-590D-4BDC-B986-99290A0AD88D}" destId="{8DC60E18-9238-48FE-99F7-D76C7D8198BC}" srcOrd="0" destOrd="0" presId="urn:microsoft.com/office/officeart/2005/8/layout/vList5"/>
    <dgm:cxn modelId="{B18DE3C7-6219-4A58-A222-5F9271DD5443}" srcId="{E3CABCA9-9649-4BFA-9E3B-3983478B5D1E}" destId="{F6771430-32FD-4BAC-8451-CA8388921FEA}" srcOrd="0" destOrd="0" parTransId="{BF828A88-CB6E-4499-B557-FF8F5EB8CA37}" sibTransId="{695ED19B-CBCC-4BA9-9DC0-3CAC87DDDF68}"/>
    <dgm:cxn modelId="{106BADB0-A90A-48DC-AD61-B75D89B595E6}" srcId="{92FA8D74-7EA9-45B9-9C4D-02B32808EB66}" destId="{0F720277-C1B9-4A34-8A84-89EC3B230CDD}" srcOrd="0" destOrd="0" parTransId="{96B55423-22E4-49CC-933E-F69BF5A7DBA2}" sibTransId="{BC699320-022B-45E4-9037-6B745B5E3F47}"/>
    <dgm:cxn modelId="{927B06C3-550E-4A6C-B5A5-7258C9BA82D9}" type="presOf" srcId="{A7EC4E93-202B-49E4-AE3D-C8A387EA6CB6}" destId="{069B6D5F-DB11-4170-9BD4-58F6CBBA6DE1}" srcOrd="0" destOrd="0" presId="urn:microsoft.com/office/officeart/2005/8/layout/vList5"/>
    <dgm:cxn modelId="{18928335-875A-4B28-9DAB-9416EAA6BA33}" srcId="{929FD94F-590D-4BDC-B986-99290A0AD88D}" destId="{BF610C6B-E31B-43DF-A416-4ECA23552ED7}" srcOrd="0" destOrd="0" parTransId="{034AA6B8-407D-4DDB-B4B8-2814858280F5}" sibTransId="{76D2A3E5-A8ED-4FF9-9788-3F14E3683407}"/>
    <dgm:cxn modelId="{A14317B8-F937-4AAF-BC91-265B192E870D}" type="presOf" srcId="{BF610C6B-E31B-43DF-A416-4ECA23552ED7}" destId="{C969885A-0F9E-4FA0-B6D9-A1CF28EDE5F0}" srcOrd="0" destOrd="0" presId="urn:microsoft.com/office/officeart/2005/8/layout/vList5"/>
    <dgm:cxn modelId="{232EE9A2-7681-4A8A-82D8-7E91983FFED4}" type="presOf" srcId="{C351F9EF-C145-4689-BA9F-5231DB2D8947}" destId="{60E12A27-3D63-4B07-B4F5-A39B5DFECD61}" srcOrd="0" destOrd="0" presId="urn:microsoft.com/office/officeart/2005/8/layout/vList5"/>
    <dgm:cxn modelId="{71BFF747-3B08-4B29-9432-D9F815274FDD}" srcId="{71E0E0B8-B518-4D9C-8806-A7181AEBF43C}" destId="{E924058E-D16E-4B06-8792-D992D72C4B46}" srcOrd="0" destOrd="0" parTransId="{60DF4D1B-32D8-44DF-A021-0E4DBCA29A10}" sibTransId="{58981E73-93CC-45FE-A2C3-71CBA7984EB0}"/>
    <dgm:cxn modelId="{9D9DCC6E-3A3E-4014-A37F-7ACF18321A27}" type="presOf" srcId="{12887C51-F459-44DE-A3BD-6725A8D9AE28}" destId="{8D758C10-4758-4337-B546-0956288CFB12}" srcOrd="0" destOrd="2" presId="urn:microsoft.com/office/officeart/2005/8/layout/vList5"/>
    <dgm:cxn modelId="{6446C2D6-953F-484A-BCF4-AEEACE6B44E8}" type="presParOf" srcId="{A1DB6E18-0296-46EE-A711-BF0F1E4B85BD}" destId="{A3FC0652-B2AD-4912-9B46-038B70F8354F}" srcOrd="0" destOrd="0" presId="urn:microsoft.com/office/officeart/2005/8/layout/vList5"/>
    <dgm:cxn modelId="{99A3B571-F2C1-4430-A7F4-F0DBE0B7E499}" type="presParOf" srcId="{A3FC0652-B2AD-4912-9B46-038B70F8354F}" destId="{731DF89C-48BF-4895-815A-544807705BB6}" srcOrd="0" destOrd="0" presId="urn:microsoft.com/office/officeart/2005/8/layout/vList5"/>
    <dgm:cxn modelId="{72D94F5B-E277-4094-9C06-27AB4244F81D}" type="presParOf" srcId="{A3FC0652-B2AD-4912-9B46-038B70F8354F}" destId="{8D758C10-4758-4337-B546-0956288CFB12}" srcOrd="1" destOrd="0" presId="urn:microsoft.com/office/officeart/2005/8/layout/vList5"/>
    <dgm:cxn modelId="{BDF93D61-0BBC-4EC1-909F-9C286B02703C}" type="presParOf" srcId="{A1DB6E18-0296-46EE-A711-BF0F1E4B85BD}" destId="{A1FFC98F-CCB4-4A76-A81B-195D680B93E3}" srcOrd="1" destOrd="0" presId="urn:microsoft.com/office/officeart/2005/8/layout/vList5"/>
    <dgm:cxn modelId="{374B2302-B6B1-4984-B823-5FEDA23105B9}" type="presParOf" srcId="{A1DB6E18-0296-46EE-A711-BF0F1E4B85BD}" destId="{52CE3670-F7BF-4B6B-9B44-CC179BC38D41}" srcOrd="2" destOrd="0" presId="urn:microsoft.com/office/officeart/2005/8/layout/vList5"/>
    <dgm:cxn modelId="{68B59BAB-385C-44A2-9242-812F52DC1E83}" type="presParOf" srcId="{52CE3670-F7BF-4B6B-9B44-CC179BC38D41}" destId="{D21A1B10-1290-44EF-BE44-D806769AA662}" srcOrd="0" destOrd="0" presId="urn:microsoft.com/office/officeart/2005/8/layout/vList5"/>
    <dgm:cxn modelId="{F046E87F-F144-4C34-A825-E8811AAABD2F}" type="presParOf" srcId="{52CE3670-F7BF-4B6B-9B44-CC179BC38D41}" destId="{B6FDCD3F-B24B-4043-9F7F-F2197E6F4A4C}" srcOrd="1" destOrd="0" presId="urn:microsoft.com/office/officeart/2005/8/layout/vList5"/>
    <dgm:cxn modelId="{6EAA1551-A689-4290-B051-4304F1B9E98A}" type="presParOf" srcId="{A1DB6E18-0296-46EE-A711-BF0F1E4B85BD}" destId="{CFF936A2-96FE-4D0B-92B7-EB258DCA5A1D}" srcOrd="3" destOrd="0" presId="urn:microsoft.com/office/officeart/2005/8/layout/vList5"/>
    <dgm:cxn modelId="{94854479-0CAE-4E97-BBBB-EEBECDC0FA11}" type="presParOf" srcId="{A1DB6E18-0296-46EE-A711-BF0F1E4B85BD}" destId="{8BA14B63-BDD6-4116-A1A9-9518D5AD5A3D}" srcOrd="4" destOrd="0" presId="urn:microsoft.com/office/officeart/2005/8/layout/vList5"/>
    <dgm:cxn modelId="{FE482DB7-D417-44C0-90AC-ABAAC57D45B8}" type="presParOf" srcId="{8BA14B63-BDD6-4116-A1A9-9518D5AD5A3D}" destId="{DCD5420C-A4C8-45D2-A15C-968ED2A7E6DB}" srcOrd="0" destOrd="0" presId="urn:microsoft.com/office/officeart/2005/8/layout/vList5"/>
    <dgm:cxn modelId="{6609FC58-2D61-42F4-94A1-3EC98C0600C1}" type="presParOf" srcId="{8BA14B63-BDD6-4116-A1A9-9518D5AD5A3D}" destId="{86CC38EB-5A81-4B0B-AE0E-E879CF97BDA6}" srcOrd="1" destOrd="0" presId="urn:microsoft.com/office/officeart/2005/8/layout/vList5"/>
    <dgm:cxn modelId="{EA6F524A-DAF5-4F29-A8C4-9D62E3013267}" type="presParOf" srcId="{A1DB6E18-0296-46EE-A711-BF0F1E4B85BD}" destId="{299569CA-FFD6-482F-9673-F9C099EC7A5D}" srcOrd="5" destOrd="0" presId="urn:microsoft.com/office/officeart/2005/8/layout/vList5"/>
    <dgm:cxn modelId="{C4C6EC28-5DED-4B89-9A4E-FE41984FAD21}" type="presParOf" srcId="{A1DB6E18-0296-46EE-A711-BF0F1E4B85BD}" destId="{A67366D5-C958-4CF2-88D3-5866FD0D0584}" srcOrd="6" destOrd="0" presId="urn:microsoft.com/office/officeart/2005/8/layout/vList5"/>
    <dgm:cxn modelId="{C0BD9684-1C8E-43FF-B534-B1F25A1A8F3F}" type="presParOf" srcId="{A67366D5-C958-4CF2-88D3-5866FD0D0584}" destId="{8DC60E18-9238-48FE-99F7-D76C7D8198BC}" srcOrd="0" destOrd="0" presId="urn:microsoft.com/office/officeart/2005/8/layout/vList5"/>
    <dgm:cxn modelId="{2EA81B8E-08CA-442B-A3ED-725FA9ADBFA7}" type="presParOf" srcId="{A67366D5-C958-4CF2-88D3-5866FD0D0584}" destId="{C969885A-0F9E-4FA0-B6D9-A1CF28EDE5F0}" srcOrd="1" destOrd="0" presId="urn:microsoft.com/office/officeart/2005/8/layout/vList5"/>
    <dgm:cxn modelId="{43D3D2F9-444C-40AB-9ABA-EBB9D88F4E61}" type="presParOf" srcId="{A1DB6E18-0296-46EE-A711-BF0F1E4B85BD}" destId="{D5CB3F1C-9F23-433E-9B15-199F40FA63E7}" srcOrd="7" destOrd="0" presId="urn:microsoft.com/office/officeart/2005/8/layout/vList5"/>
    <dgm:cxn modelId="{8E8D141D-62C6-42C8-84CC-D979E1A9FD24}" type="presParOf" srcId="{A1DB6E18-0296-46EE-A711-BF0F1E4B85BD}" destId="{F7E8B324-B3A2-4F80-B12A-FD7D920A17FD}" srcOrd="8" destOrd="0" presId="urn:microsoft.com/office/officeart/2005/8/layout/vList5"/>
    <dgm:cxn modelId="{9D52D8B7-A991-45FC-9380-E12F36A16BBA}" type="presParOf" srcId="{F7E8B324-B3A2-4F80-B12A-FD7D920A17FD}" destId="{FD8B963A-0FA7-43FB-8D95-10946E85808B}" srcOrd="0" destOrd="0" presId="urn:microsoft.com/office/officeart/2005/8/layout/vList5"/>
    <dgm:cxn modelId="{2A408451-DE66-48AE-BCE5-3105BB46297C}" type="presParOf" srcId="{F7E8B324-B3A2-4F80-B12A-FD7D920A17FD}" destId="{60E12A27-3D63-4B07-B4F5-A39B5DFECD61}" srcOrd="1" destOrd="0" presId="urn:microsoft.com/office/officeart/2005/8/layout/vList5"/>
    <dgm:cxn modelId="{B337ED79-50C5-43D3-9284-730B23558531}" type="presParOf" srcId="{A1DB6E18-0296-46EE-A711-BF0F1E4B85BD}" destId="{7A0D1247-D8EC-4800-BB65-151D8D246C6B}" srcOrd="9" destOrd="0" presId="urn:microsoft.com/office/officeart/2005/8/layout/vList5"/>
    <dgm:cxn modelId="{9A5FC7BD-5277-49DC-B604-B86CCB32F239}" type="presParOf" srcId="{A1DB6E18-0296-46EE-A711-BF0F1E4B85BD}" destId="{A1962E89-4BAE-45D4-BAA5-67A495C7F22E}" srcOrd="10" destOrd="0" presId="urn:microsoft.com/office/officeart/2005/8/layout/vList5"/>
    <dgm:cxn modelId="{7E036101-47DE-4A93-B2C3-6061DBEDDF85}" type="presParOf" srcId="{A1962E89-4BAE-45D4-BAA5-67A495C7F22E}" destId="{0C3346D9-8F25-46FA-AC87-00F9C4611C91}" srcOrd="0" destOrd="0" presId="urn:microsoft.com/office/officeart/2005/8/layout/vList5"/>
    <dgm:cxn modelId="{B64C7E4E-DB09-4077-A339-D47BA5D06AC3}" type="presParOf" srcId="{A1962E89-4BAE-45D4-BAA5-67A495C7F22E}" destId="{488F7F5F-A783-4F2A-993D-79AAC7C23DDA}" srcOrd="1" destOrd="0" presId="urn:microsoft.com/office/officeart/2005/8/layout/vList5"/>
    <dgm:cxn modelId="{AAAF1AD7-CB18-4929-AB06-A1365E02F8C5}" type="presParOf" srcId="{A1DB6E18-0296-46EE-A711-BF0F1E4B85BD}" destId="{756F1A11-C067-4D63-B934-4EAFB867F955}" srcOrd="11" destOrd="0" presId="urn:microsoft.com/office/officeart/2005/8/layout/vList5"/>
    <dgm:cxn modelId="{FDE8DACA-4D46-47CF-BAC0-521BA80A2887}" type="presParOf" srcId="{A1DB6E18-0296-46EE-A711-BF0F1E4B85BD}" destId="{F530B46C-48AE-48A3-9AB5-C47E43F36ABC}" srcOrd="12" destOrd="0" presId="urn:microsoft.com/office/officeart/2005/8/layout/vList5"/>
    <dgm:cxn modelId="{6AAD0CB6-40A9-4174-8784-81D674984FBC}" type="presParOf" srcId="{F530B46C-48AE-48A3-9AB5-C47E43F36ABC}" destId="{73DE9BED-11B2-4B1B-AFBA-035E18BB158A}" srcOrd="0" destOrd="0" presId="urn:microsoft.com/office/officeart/2005/8/layout/vList5"/>
    <dgm:cxn modelId="{60DCF4A8-80DA-435E-8F3C-57174C3213DC}" type="presParOf" srcId="{F530B46C-48AE-48A3-9AB5-C47E43F36ABC}" destId="{069B6D5F-DB11-4170-9BD4-58F6CBBA6DE1}" srcOrd="1" destOrd="0" presId="urn:microsoft.com/office/officeart/2005/8/layout/vList5"/>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5F9D5285-1976-4E2E-9767-1BC0B53E0C5F}" type="doc">
      <dgm:prSet loTypeId="urn:microsoft.com/office/officeart/2005/8/layout/vList3" loCatId="list" qsTypeId="urn:microsoft.com/office/officeart/2005/8/quickstyle/simple1" qsCatId="simple" csTypeId="urn:microsoft.com/office/officeart/2005/8/colors/colorful2" csCatId="colorful" phldr="1"/>
      <dgm:spPr/>
      <dgm:t>
        <a:bodyPr/>
        <a:lstStyle/>
        <a:p>
          <a:endParaRPr lang="en-US"/>
        </a:p>
      </dgm:t>
    </dgm:pt>
    <dgm:pt modelId="{7E1358B5-8685-4364-9A8E-69D3F75F6FD9}">
      <dgm:prSet phldrT="[Text]" custT="1"/>
      <dgm:spPr/>
      <dgm:t>
        <a:bodyPr/>
        <a:lstStyle/>
        <a:p>
          <a:r>
            <a:rPr lang="en-US" sz="2400" dirty="0" smtClean="0"/>
            <a:t>Instructional Design Support</a:t>
          </a:r>
          <a:endParaRPr lang="en-US" sz="2400" dirty="0"/>
        </a:p>
      </dgm:t>
    </dgm:pt>
    <dgm:pt modelId="{B7792296-6D5E-4C52-A031-601345588E82}" type="parTrans" cxnId="{341E32C3-DC42-458F-A528-65A463E5BD28}">
      <dgm:prSet/>
      <dgm:spPr/>
      <dgm:t>
        <a:bodyPr/>
        <a:lstStyle/>
        <a:p>
          <a:endParaRPr lang="en-US" sz="1600"/>
        </a:p>
      </dgm:t>
    </dgm:pt>
    <dgm:pt modelId="{BC122596-097F-4296-85EA-2905CAF1E3A6}" type="sibTrans" cxnId="{341E32C3-DC42-458F-A528-65A463E5BD28}">
      <dgm:prSet/>
      <dgm:spPr/>
      <dgm:t>
        <a:bodyPr/>
        <a:lstStyle/>
        <a:p>
          <a:endParaRPr lang="en-US" sz="1600"/>
        </a:p>
      </dgm:t>
    </dgm:pt>
    <dgm:pt modelId="{05C0FC98-6FE1-4455-98DC-39925B54D581}">
      <dgm:prSet phldrT="[Text]" custT="1"/>
      <dgm:spPr/>
      <dgm:t>
        <a:bodyPr/>
        <a:lstStyle/>
        <a:p>
          <a:r>
            <a:rPr lang="en-US" sz="1600" dirty="0" smtClean="0"/>
            <a:t>Work with an instructional designer to get help upgrading or re-envisioning your courses. </a:t>
          </a:r>
          <a:endParaRPr lang="en-US" sz="1600" dirty="0"/>
        </a:p>
      </dgm:t>
    </dgm:pt>
    <dgm:pt modelId="{3947B44E-A0EA-4E63-92CD-472D5E78FEC9}" type="parTrans" cxnId="{C26C9D40-EB93-41E2-B2BB-D665E9F15B73}">
      <dgm:prSet/>
      <dgm:spPr/>
      <dgm:t>
        <a:bodyPr/>
        <a:lstStyle/>
        <a:p>
          <a:endParaRPr lang="en-US" sz="1600"/>
        </a:p>
      </dgm:t>
    </dgm:pt>
    <dgm:pt modelId="{27585E01-8B2E-40A6-BD2E-E9A687E055FF}" type="sibTrans" cxnId="{C26C9D40-EB93-41E2-B2BB-D665E9F15B73}">
      <dgm:prSet/>
      <dgm:spPr/>
      <dgm:t>
        <a:bodyPr/>
        <a:lstStyle/>
        <a:p>
          <a:endParaRPr lang="en-US" sz="1600"/>
        </a:p>
      </dgm:t>
    </dgm:pt>
    <dgm:pt modelId="{D12B5839-43D7-466D-8064-E552CD5A4CF8}">
      <dgm:prSet phldrT="[Text]" custT="1"/>
      <dgm:spPr/>
      <dgm:t>
        <a:bodyPr/>
        <a:lstStyle/>
        <a:p>
          <a:r>
            <a:rPr lang="en-US" sz="2400" dirty="0" smtClean="0"/>
            <a:t>Open Labs</a:t>
          </a:r>
          <a:endParaRPr lang="en-US" sz="2400" dirty="0"/>
        </a:p>
      </dgm:t>
    </dgm:pt>
    <dgm:pt modelId="{7B730A46-9E05-4497-AB42-1105C069B017}" type="parTrans" cxnId="{2FC011BD-910C-4C5F-9A1B-EC1DA161DC1A}">
      <dgm:prSet/>
      <dgm:spPr/>
      <dgm:t>
        <a:bodyPr/>
        <a:lstStyle/>
        <a:p>
          <a:endParaRPr lang="en-US" sz="1600"/>
        </a:p>
      </dgm:t>
    </dgm:pt>
    <dgm:pt modelId="{DB13A2BA-A6AC-4DB2-BA47-57C9F14C95AD}" type="sibTrans" cxnId="{2FC011BD-910C-4C5F-9A1B-EC1DA161DC1A}">
      <dgm:prSet/>
      <dgm:spPr/>
      <dgm:t>
        <a:bodyPr/>
        <a:lstStyle/>
        <a:p>
          <a:endParaRPr lang="en-US" sz="1600"/>
        </a:p>
      </dgm:t>
    </dgm:pt>
    <dgm:pt modelId="{3443AE9B-1E83-43BC-B17A-7CBB94DF79D7}">
      <dgm:prSet phldrT="[Text]" custT="1"/>
      <dgm:spPr/>
      <dgm:t>
        <a:bodyPr/>
        <a:lstStyle/>
        <a:p>
          <a:r>
            <a:rPr lang="en-US" sz="2400" dirty="0" smtClean="0"/>
            <a:t>Get More Information</a:t>
          </a:r>
          <a:endParaRPr lang="en-US" sz="2400" dirty="0"/>
        </a:p>
      </dgm:t>
    </dgm:pt>
    <dgm:pt modelId="{172FE361-FFD7-496C-9BAF-F8D5AF6ADF70}" type="parTrans" cxnId="{1DF96BA9-90F8-441B-B3C8-5F393149BE24}">
      <dgm:prSet/>
      <dgm:spPr/>
      <dgm:t>
        <a:bodyPr/>
        <a:lstStyle/>
        <a:p>
          <a:endParaRPr lang="en-US" sz="1600"/>
        </a:p>
      </dgm:t>
    </dgm:pt>
    <dgm:pt modelId="{4E0DDE9E-2A7A-43B3-B783-602443AEBF09}" type="sibTrans" cxnId="{1DF96BA9-90F8-441B-B3C8-5F393149BE24}">
      <dgm:prSet/>
      <dgm:spPr/>
      <dgm:t>
        <a:bodyPr/>
        <a:lstStyle/>
        <a:p>
          <a:endParaRPr lang="en-US" sz="1600"/>
        </a:p>
      </dgm:t>
    </dgm:pt>
    <dgm:pt modelId="{0216EAB8-9259-4510-861E-1864F2560F80}">
      <dgm:prSet phldrT="[Text]" custT="1"/>
      <dgm:spPr/>
      <dgm:t>
        <a:bodyPr/>
        <a:lstStyle/>
        <a:p>
          <a:r>
            <a:rPr lang="en-US" sz="1600" dirty="0" smtClean="0"/>
            <a:t>iDesign@fau.edu</a:t>
          </a:r>
          <a:endParaRPr lang="en-US" sz="1600" dirty="0"/>
        </a:p>
      </dgm:t>
    </dgm:pt>
    <dgm:pt modelId="{5991DEF2-EAF6-4860-ACD9-CFF1367B397A}" type="parTrans" cxnId="{8A70C378-680F-4922-B2F8-122AB325D580}">
      <dgm:prSet/>
      <dgm:spPr/>
      <dgm:t>
        <a:bodyPr/>
        <a:lstStyle/>
        <a:p>
          <a:endParaRPr lang="en-US" sz="1600"/>
        </a:p>
      </dgm:t>
    </dgm:pt>
    <dgm:pt modelId="{65DB819D-2434-4726-B69A-D43EAD179134}" type="sibTrans" cxnId="{8A70C378-680F-4922-B2F8-122AB325D580}">
      <dgm:prSet/>
      <dgm:spPr/>
      <dgm:t>
        <a:bodyPr/>
        <a:lstStyle/>
        <a:p>
          <a:endParaRPr lang="en-US" sz="1600"/>
        </a:p>
      </dgm:t>
    </dgm:pt>
    <dgm:pt modelId="{9B1D4FFF-C814-48A5-BE25-C204037DEB93}">
      <dgm:prSet phldrT="[Text]" custT="1"/>
      <dgm:spPr/>
      <dgm:t>
        <a:bodyPr/>
        <a:lstStyle/>
        <a:p>
          <a:r>
            <a:rPr lang="en-US" sz="1600" dirty="0" smtClean="0"/>
            <a:t>http://fauelearning.com/faculty/cel-canvas-support/</a:t>
          </a:r>
          <a:endParaRPr lang="en-US" sz="1600" dirty="0"/>
        </a:p>
      </dgm:t>
    </dgm:pt>
    <dgm:pt modelId="{0E639485-F589-4EA0-80EC-40C4DC910742}" type="parTrans" cxnId="{E6A3A08F-84D4-4895-86C1-284944C89805}">
      <dgm:prSet/>
      <dgm:spPr/>
      <dgm:t>
        <a:bodyPr/>
        <a:lstStyle/>
        <a:p>
          <a:endParaRPr lang="en-US" sz="1600"/>
        </a:p>
      </dgm:t>
    </dgm:pt>
    <dgm:pt modelId="{5226F178-28D9-4ACB-B02F-2A58EC21AE99}" type="sibTrans" cxnId="{E6A3A08F-84D4-4895-86C1-284944C89805}">
      <dgm:prSet/>
      <dgm:spPr/>
      <dgm:t>
        <a:bodyPr/>
        <a:lstStyle/>
        <a:p>
          <a:endParaRPr lang="en-US" sz="1600"/>
        </a:p>
      </dgm:t>
    </dgm:pt>
    <dgm:pt modelId="{346489F4-ED31-42A0-9BB0-D2F603A15C5E}">
      <dgm:prSet phldrT="[Text]" custT="1"/>
      <dgm:spPr/>
      <dgm:t>
        <a:bodyPr/>
        <a:lstStyle/>
        <a:p>
          <a:r>
            <a:rPr lang="en-US" sz="1600" dirty="0" smtClean="0"/>
            <a:t>Open Lab is every Monday and Friday from 8:00 to 5:00. </a:t>
          </a:r>
          <a:endParaRPr lang="en-US" sz="1600" dirty="0"/>
        </a:p>
      </dgm:t>
    </dgm:pt>
    <dgm:pt modelId="{C9BEF254-25AA-4D98-95CB-97E6B3453FB1}" type="parTrans" cxnId="{EFA9B066-5BB8-471F-BE31-D6DB2DDA7A2A}">
      <dgm:prSet/>
      <dgm:spPr/>
      <dgm:t>
        <a:bodyPr/>
        <a:lstStyle/>
        <a:p>
          <a:endParaRPr lang="en-US" sz="1600"/>
        </a:p>
      </dgm:t>
    </dgm:pt>
    <dgm:pt modelId="{44074B88-B28A-42EA-83DE-6B1F30F22073}" type="sibTrans" cxnId="{EFA9B066-5BB8-471F-BE31-D6DB2DDA7A2A}">
      <dgm:prSet/>
      <dgm:spPr/>
      <dgm:t>
        <a:bodyPr/>
        <a:lstStyle/>
        <a:p>
          <a:endParaRPr lang="en-US" sz="1600"/>
        </a:p>
      </dgm:t>
    </dgm:pt>
    <dgm:pt modelId="{29643852-9B55-4498-B09A-203D3AF18872}">
      <dgm:prSet phldrT="[Text]" custT="1"/>
      <dgm:spPr/>
      <dgm:t>
        <a:bodyPr/>
        <a:lstStyle/>
        <a:p>
          <a:r>
            <a:rPr lang="en-US" sz="1600" dirty="0" smtClean="0"/>
            <a:t>Professional Development sessions every Monday and Friday at noon.</a:t>
          </a:r>
          <a:endParaRPr lang="en-US" sz="1600" dirty="0"/>
        </a:p>
      </dgm:t>
    </dgm:pt>
    <dgm:pt modelId="{E86DC9F1-2FE4-4340-9189-3192049200B8}" type="parTrans" cxnId="{EB9E1F9B-F235-4919-8A0B-08309B8C308E}">
      <dgm:prSet/>
      <dgm:spPr/>
      <dgm:t>
        <a:bodyPr/>
        <a:lstStyle/>
        <a:p>
          <a:endParaRPr lang="en-US" sz="1600"/>
        </a:p>
      </dgm:t>
    </dgm:pt>
    <dgm:pt modelId="{967CD1B4-7440-41D6-A7D3-705363A636E4}" type="sibTrans" cxnId="{EB9E1F9B-F235-4919-8A0B-08309B8C308E}">
      <dgm:prSet/>
      <dgm:spPr/>
      <dgm:t>
        <a:bodyPr/>
        <a:lstStyle/>
        <a:p>
          <a:endParaRPr lang="en-US" sz="1600"/>
        </a:p>
      </dgm:t>
    </dgm:pt>
    <dgm:pt modelId="{22FCF83F-324F-4249-B5DC-1A24824F2F39}" type="pres">
      <dgm:prSet presAssocID="{5F9D5285-1976-4E2E-9767-1BC0B53E0C5F}" presName="linearFlow" presStyleCnt="0">
        <dgm:presLayoutVars>
          <dgm:dir/>
          <dgm:resizeHandles val="exact"/>
        </dgm:presLayoutVars>
      </dgm:prSet>
      <dgm:spPr/>
      <dgm:t>
        <a:bodyPr/>
        <a:lstStyle/>
        <a:p>
          <a:endParaRPr lang="en-US"/>
        </a:p>
      </dgm:t>
    </dgm:pt>
    <dgm:pt modelId="{A5032AEC-7E10-4F0B-A6CC-54F90DD530AB}" type="pres">
      <dgm:prSet presAssocID="{7E1358B5-8685-4364-9A8E-69D3F75F6FD9}" presName="composite" presStyleCnt="0"/>
      <dgm:spPr/>
    </dgm:pt>
    <dgm:pt modelId="{E9B54AEA-7F77-4FD9-901A-DB8AC156A584}" type="pres">
      <dgm:prSet presAssocID="{7E1358B5-8685-4364-9A8E-69D3F75F6FD9}" presName="imgShp" presStyleLbl="fgImgPlace1" presStyleIdx="0" presStyleCnt="3"/>
      <dgm:spPr>
        <a:blipFill>
          <a:blip xmlns:r="http://schemas.openxmlformats.org/officeDocument/2006/relationships" r:embed="rId1">
            <a:extLst>
              <a:ext uri="{28A0092B-C50C-407E-A947-70E740481C1C}">
                <a14:useLocalDpi xmlns:a14="http://schemas.microsoft.com/office/drawing/2010/main" val="0"/>
              </a:ext>
            </a:extLst>
          </a:blip>
          <a:srcRect/>
          <a:stretch>
            <a:fillRect l="-13000" r="-13000"/>
          </a:stretch>
        </a:blipFill>
      </dgm:spPr>
      <dgm:t>
        <a:bodyPr/>
        <a:lstStyle/>
        <a:p>
          <a:endParaRPr lang="en-US"/>
        </a:p>
      </dgm:t>
    </dgm:pt>
    <dgm:pt modelId="{23E0490A-BD90-44C2-9B97-A9D18EDD9B3F}" type="pres">
      <dgm:prSet presAssocID="{7E1358B5-8685-4364-9A8E-69D3F75F6FD9}" presName="txShp" presStyleLbl="node1" presStyleIdx="0" presStyleCnt="3">
        <dgm:presLayoutVars>
          <dgm:bulletEnabled val="1"/>
        </dgm:presLayoutVars>
      </dgm:prSet>
      <dgm:spPr/>
      <dgm:t>
        <a:bodyPr/>
        <a:lstStyle/>
        <a:p>
          <a:endParaRPr lang="en-US"/>
        </a:p>
      </dgm:t>
    </dgm:pt>
    <dgm:pt modelId="{A7FB348C-C3B7-4336-826A-70C1D7FBCCAB}" type="pres">
      <dgm:prSet presAssocID="{BC122596-097F-4296-85EA-2905CAF1E3A6}" presName="spacing" presStyleCnt="0"/>
      <dgm:spPr/>
    </dgm:pt>
    <dgm:pt modelId="{BD085703-48C0-4A9C-995E-A633E9EF6CEA}" type="pres">
      <dgm:prSet presAssocID="{D12B5839-43D7-466D-8064-E552CD5A4CF8}" presName="composite" presStyleCnt="0"/>
      <dgm:spPr/>
    </dgm:pt>
    <dgm:pt modelId="{1F480E6F-5B45-4E5E-83B7-A3D67CAE9546}" type="pres">
      <dgm:prSet presAssocID="{D12B5839-43D7-466D-8064-E552CD5A4CF8}" presName="imgShp" presStyleLbl="fgImgPlace1" presStyleIdx="1" presStyleCnt="3"/>
      <dgm:spPr>
        <a:blipFill>
          <a:blip xmlns:r="http://schemas.openxmlformats.org/officeDocument/2006/relationships" r:embed="rId2">
            <a:extLst>
              <a:ext uri="{28A0092B-C50C-407E-A947-70E740481C1C}">
                <a14:useLocalDpi xmlns:a14="http://schemas.microsoft.com/office/drawing/2010/main" val="0"/>
              </a:ext>
            </a:extLst>
          </a:blip>
          <a:srcRect/>
          <a:stretch>
            <a:fillRect l="-30000" r="-30000"/>
          </a:stretch>
        </a:blipFill>
      </dgm:spPr>
      <dgm:t>
        <a:bodyPr/>
        <a:lstStyle/>
        <a:p>
          <a:endParaRPr lang="en-US"/>
        </a:p>
      </dgm:t>
    </dgm:pt>
    <dgm:pt modelId="{8BE230A9-5FF4-4166-B750-318E98C0A000}" type="pres">
      <dgm:prSet presAssocID="{D12B5839-43D7-466D-8064-E552CD5A4CF8}" presName="txShp" presStyleLbl="node1" presStyleIdx="1" presStyleCnt="3">
        <dgm:presLayoutVars>
          <dgm:bulletEnabled val="1"/>
        </dgm:presLayoutVars>
      </dgm:prSet>
      <dgm:spPr/>
      <dgm:t>
        <a:bodyPr/>
        <a:lstStyle/>
        <a:p>
          <a:endParaRPr lang="en-US"/>
        </a:p>
      </dgm:t>
    </dgm:pt>
    <dgm:pt modelId="{5D534120-C45C-4B4D-B46D-3797B02C9CF9}" type="pres">
      <dgm:prSet presAssocID="{DB13A2BA-A6AC-4DB2-BA47-57C9F14C95AD}" presName="spacing" presStyleCnt="0"/>
      <dgm:spPr/>
    </dgm:pt>
    <dgm:pt modelId="{34450498-6BD1-44FF-A64B-FC945A4C7AF7}" type="pres">
      <dgm:prSet presAssocID="{3443AE9B-1E83-43BC-B17A-7CBB94DF79D7}" presName="composite" presStyleCnt="0"/>
      <dgm:spPr/>
    </dgm:pt>
    <dgm:pt modelId="{8DCADBDA-39FC-468F-8187-899B9CB59E8F}" type="pres">
      <dgm:prSet presAssocID="{3443AE9B-1E83-43BC-B17A-7CBB94DF79D7}" presName="imgShp" presStyleLbl="fgImgPlace1" presStyleIdx="2" presStyleCnt="3"/>
      <dgm:spPr>
        <a:blipFill>
          <a:blip xmlns:r="http://schemas.openxmlformats.org/officeDocument/2006/relationships" r:embed="rId3">
            <a:extLst>
              <a:ext uri="{28A0092B-C50C-407E-A947-70E740481C1C}">
                <a14:useLocalDpi xmlns:a14="http://schemas.microsoft.com/office/drawing/2010/main" val="0"/>
              </a:ext>
            </a:extLst>
          </a:blip>
          <a:srcRect/>
          <a:stretch>
            <a:fillRect/>
          </a:stretch>
        </a:blipFill>
      </dgm:spPr>
      <dgm:t>
        <a:bodyPr/>
        <a:lstStyle/>
        <a:p>
          <a:endParaRPr lang="en-US"/>
        </a:p>
      </dgm:t>
    </dgm:pt>
    <dgm:pt modelId="{6338C9D7-6D4F-49B3-B3FC-C4C20A8E3AFA}" type="pres">
      <dgm:prSet presAssocID="{3443AE9B-1E83-43BC-B17A-7CBB94DF79D7}" presName="txShp" presStyleLbl="node1" presStyleIdx="2" presStyleCnt="3">
        <dgm:presLayoutVars>
          <dgm:bulletEnabled val="1"/>
        </dgm:presLayoutVars>
      </dgm:prSet>
      <dgm:spPr/>
      <dgm:t>
        <a:bodyPr/>
        <a:lstStyle/>
        <a:p>
          <a:endParaRPr lang="en-US"/>
        </a:p>
      </dgm:t>
    </dgm:pt>
  </dgm:ptLst>
  <dgm:cxnLst>
    <dgm:cxn modelId="{C4E76BAE-35B8-4646-A42F-1DDA70887CDF}" type="presOf" srcId="{5F9D5285-1976-4E2E-9767-1BC0B53E0C5F}" destId="{22FCF83F-324F-4249-B5DC-1A24824F2F39}" srcOrd="0" destOrd="0" presId="urn:microsoft.com/office/officeart/2005/8/layout/vList3"/>
    <dgm:cxn modelId="{C26C9D40-EB93-41E2-B2BB-D665E9F15B73}" srcId="{7E1358B5-8685-4364-9A8E-69D3F75F6FD9}" destId="{05C0FC98-6FE1-4455-98DC-39925B54D581}" srcOrd="0" destOrd="0" parTransId="{3947B44E-A0EA-4E63-92CD-472D5E78FEC9}" sibTransId="{27585E01-8B2E-40A6-BD2E-E9A687E055FF}"/>
    <dgm:cxn modelId="{EB9E1F9B-F235-4919-8A0B-08309B8C308E}" srcId="{D12B5839-43D7-466D-8064-E552CD5A4CF8}" destId="{29643852-9B55-4498-B09A-203D3AF18872}" srcOrd="1" destOrd="0" parTransId="{E86DC9F1-2FE4-4340-9189-3192049200B8}" sibTransId="{967CD1B4-7440-41D6-A7D3-705363A636E4}"/>
    <dgm:cxn modelId="{E6A3A08F-84D4-4895-86C1-284944C89805}" srcId="{3443AE9B-1E83-43BC-B17A-7CBB94DF79D7}" destId="{9B1D4FFF-C814-48A5-BE25-C204037DEB93}" srcOrd="1" destOrd="0" parTransId="{0E639485-F589-4EA0-80EC-40C4DC910742}" sibTransId="{5226F178-28D9-4ACB-B02F-2A58EC21AE99}"/>
    <dgm:cxn modelId="{5ECEB8B3-BE8B-440E-8174-4A484DE12561}" type="presOf" srcId="{7E1358B5-8685-4364-9A8E-69D3F75F6FD9}" destId="{23E0490A-BD90-44C2-9B97-A9D18EDD9B3F}" srcOrd="0" destOrd="0" presId="urn:microsoft.com/office/officeart/2005/8/layout/vList3"/>
    <dgm:cxn modelId="{341E32C3-DC42-458F-A528-65A463E5BD28}" srcId="{5F9D5285-1976-4E2E-9767-1BC0B53E0C5F}" destId="{7E1358B5-8685-4364-9A8E-69D3F75F6FD9}" srcOrd="0" destOrd="0" parTransId="{B7792296-6D5E-4C52-A031-601345588E82}" sibTransId="{BC122596-097F-4296-85EA-2905CAF1E3A6}"/>
    <dgm:cxn modelId="{1AE0DDF5-AB6B-46ED-AA06-F9E8786C8F8C}" type="presOf" srcId="{D12B5839-43D7-466D-8064-E552CD5A4CF8}" destId="{8BE230A9-5FF4-4166-B750-318E98C0A000}" srcOrd="0" destOrd="0" presId="urn:microsoft.com/office/officeart/2005/8/layout/vList3"/>
    <dgm:cxn modelId="{CE5AAA8E-EE8B-4675-82F6-ACE040191789}" type="presOf" srcId="{0216EAB8-9259-4510-861E-1864F2560F80}" destId="{6338C9D7-6D4F-49B3-B3FC-C4C20A8E3AFA}" srcOrd="0" destOrd="1" presId="urn:microsoft.com/office/officeart/2005/8/layout/vList3"/>
    <dgm:cxn modelId="{EFA9B066-5BB8-471F-BE31-D6DB2DDA7A2A}" srcId="{D12B5839-43D7-466D-8064-E552CD5A4CF8}" destId="{346489F4-ED31-42A0-9BB0-D2F603A15C5E}" srcOrd="0" destOrd="0" parTransId="{C9BEF254-25AA-4D98-95CB-97E6B3453FB1}" sibTransId="{44074B88-B28A-42EA-83DE-6B1F30F22073}"/>
    <dgm:cxn modelId="{8A70C378-680F-4922-B2F8-122AB325D580}" srcId="{3443AE9B-1E83-43BC-B17A-7CBB94DF79D7}" destId="{0216EAB8-9259-4510-861E-1864F2560F80}" srcOrd="0" destOrd="0" parTransId="{5991DEF2-EAF6-4860-ACD9-CFF1367B397A}" sibTransId="{65DB819D-2434-4726-B69A-D43EAD179134}"/>
    <dgm:cxn modelId="{7BC3E9DD-6493-4AAF-9F8C-74B5E749448E}" type="presOf" srcId="{29643852-9B55-4498-B09A-203D3AF18872}" destId="{8BE230A9-5FF4-4166-B750-318E98C0A000}" srcOrd="0" destOrd="2" presId="urn:microsoft.com/office/officeart/2005/8/layout/vList3"/>
    <dgm:cxn modelId="{E2B73484-40FC-4FE3-90EE-5BFB2C82C400}" type="presOf" srcId="{346489F4-ED31-42A0-9BB0-D2F603A15C5E}" destId="{8BE230A9-5FF4-4166-B750-318E98C0A000}" srcOrd="0" destOrd="1" presId="urn:microsoft.com/office/officeart/2005/8/layout/vList3"/>
    <dgm:cxn modelId="{1DF96BA9-90F8-441B-B3C8-5F393149BE24}" srcId="{5F9D5285-1976-4E2E-9767-1BC0B53E0C5F}" destId="{3443AE9B-1E83-43BC-B17A-7CBB94DF79D7}" srcOrd="2" destOrd="0" parTransId="{172FE361-FFD7-496C-9BAF-F8D5AF6ADF70}" sibTransId="{4E0DDE9E-2A7A-43B3-B783-602443AEBF09}"/>
    <dgm:cxn modelId="{B4DCB3AF-20C2-4105-975E-0A525CF9327E}" type="presOf" srcId="{9B1D4FFF-C814-48A5-BE25-C204037DEB93}" destId="{6338C9D7-6D4F-49B3-B3FC-C4C20A8E3AFA}" srcOrd="0" destOrd="2" presId="urn:microsoft.com/office/officeart/2005/8/layout/vList3"/>
    <dgm:cxn modelId="{2FC011BD-910C-4C5F-9A1B-EC1DA161DC1A}" srcId="{5F9D5285-1976-4E2E-9767-1BC0B53E0C5F}" destId="{D12B5839-43D7-466D-8064-E552CD5A4CF8}" srcOrd="1" destOrd="0" parTransId="{7B730A46-9E05-4497-AB42-1105C069B017}" sibTransId="{DB13A2BA-A6AC-4DB2-BA47-57C9F14C95AD}"/>
    <dgm:cxn modelId="{342164DC-7450-4684-9558-984E20875325}" type="presOf" srcId="{05C0FC98-6FE1-4455-98DC-39925B54D581}" destId="{23E0490A-BD90-44C2-9B97-A9D18EDD9B3F}" srcOrd="0" destOrd="1" presId="urn:microsoft.com/office/officeart/2005/8/layout/vList3"/>
    <dgm:cxn modelId="{91A5F95E-5B6A-437B-9BDC-8C844E3C43DD}" type="presOf" srcId="{3443AE9B-1E83-43BC-B17A-7CBB94DF79D7}" destId="{6338C9D7-6D4F-49B3-B3FC-C4C20A8E3AFA}" srcOrd="0" destOrd="0" presId="urn:microsoft.com/office/officeart/2005/8/layout/vList3"/>
    <dgm:cxn modelId="{68B2A90F-4985-4A11-9453-77F79769EC00}" type="presParOf" srcId="{22FCF83F-324F-4249-B5DC-1A24824F2F39}" destId="{A5032AEC-7E10-4F0B-A6CC-54F90DD530AB}" srcOrd="0" destOrd="0" presId="urn:microsoft.com/office/officeart/2005/8/layout/vList3"/>
    <dgm:cxn modelId="{656532FB-19BC-4CAA-8E58-1EE4944464D3}" type="presParOf" srcId="{A5032AEC-7E10-4F0B-A6CC-54F90DD530AB}" destId="{E9B54AEA-7F77-4FD9-901A-DB8AC156A584}" srcOrd="0" destOrd="0" presId="urn:microsoft.com/office/officeart/2005/8/layout/vList3"/>
    <dgm:cxn modelId="{09B312C5-3CA1-4AA1-8125-472D49F32AD3}" type="presParOf" srcId="{A5032AEC-7E10-4F0B-A6CC-54F90DD530AB}" destId="{23E0490A-BD90-44C2-9B97-A9D18EDD9B3F}" srcOrd="1" destOrd="0" presId="urn:microsoft.com/office/officeart/2005/8/layout/vList3"/>
    <dgm:cxn modelId="{AAAB4A18-E187-441B-9353-04A27BC2F51A}" type="presParOf" srcId="{22FCF83F-324F-4249-B5DC-1A24824F2F39}" destId="{A7FB348C-C3B7-4336-826A-70C1D7FBCCAB}" srcOrd="1" destOrd="0" presId="urn:microsoft.com/office/officeart/2005/8/layout/vList3"/>
    <dgm:cxn modelId="{66A7D1ED-3E59-496E-A6EA-68DC9F6E68E1}" type="presParOf" srcId="{22FCF83F-324F-4249-B5DC-1A24824F2F39}" destId="{BD085703-48C0-4A9C-995E-A633E9EF6CEA}" srcOrd="2" destOrd="0" presId="urn:microsoft.com/office/officeart/2005/8/layout/vList3"/>
    <dgm:cxn modelId="{5225B8EB-7763-4216-97A0-B971A1C89183}" type="presParOf" srcId="{BD085703-48C0-4A9C-995E-A633E9EF6CEA}" destId="{1F480E6F-5B45-4E5E-83B7-A3D67CAE9546}" srcOrd="0" destOrd="0" presId="urn:microsoft.com/office/officeart/2005/8/layout/vList3"/>
    <dgm:cxn modelId="{F92F016C-C476-4399-83BD-4EF264E74602}" type="presParOf" srcId="{BD085703-48C0-4A9C-995E-A633E9EF6CEA}" destId="{8BE230A9-5FF4-4166-B750-318E98C0A000}" srcOrd="1" destOrd="0" presId="urn:microsoft.com/office/officeart/2005/8/layout/vList3"/>
    <dgm:cxn modelId="{07CC95E1-9D9E-4E23-83A0-AD88895BCDEF}" type="presParOf" srcId="{22FCF83F-324F-4249-B5DC-1A24824F2F39}" destId="{5D534120-C45C-4B4D-B46D-3797B02C9CF9}" srcOrd="3" destOrd="0" presId="urn:microsoft.com/office/officeart/2005/8/layout/vList3"/>
    <dgm:cxn modelId="{E4E597CF-3B5C-4B7C-A70E-2C07C69AD791}" type="presParOf" srcId="{22FCF83F-324F-4249-B5DC-1A24824F2F39}" destId="{34450498-6BD1-44FF-A64B-FC945A4C7AF7}" srcOrd="4" destOrd="0" presId="urn:microsoft.com/office/officeart/2005/8/layout/vList3"/>
    <dgm:cxn modelId="{C38FDBE1-4468-497C-A73B-3D00D76E335C}" type="presParOf" srcId="{34450498-6BD1-44FF-A64B-FC945A4C7AF7}" destId="{8DCADBDA-39FC-468F-8187-899B9CB59E8F}" srcOrd="0" destOrd="0" presId="urn:microsoft.com/office/officeart/2005/8/layout/vList3"/>
    <dgm:cxn modelId="{4A784FBD-38A0-47A9-9929-E15BE2B8DA5A}" type="presParOf" srcId="{34450498-6BD1-44FF-A64B-FC945A4C7AF7}" destId="{6338C9D7-6D4F-49B3-B3FC-C4C20A8E3AFA}" srcOrd="1" destOrd="0" presId="urn:microsoft.com/office/officeart/2005/8/layout/vList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98455A09-C844-4D88-B1AA-A82FD6DBEAD0}" type="doc">
      <dgm:prSet loTypeId="urn:microsoft.com/office/officeart/2008/layout/AlternatingPictureBlocks" loCatId="list" qsTypeId="urn:microsoft.com/office/officeart/2005/8/quickstyle/simple1" qsCatId="simple" csTypeId="urn:microsoft.com/office/officeart/2005/8/colors/colorful2" csCatId="colorful" phldr="1"/>
      <dgm:spPr/>
      <dgm:t>
        <a:bodyPr/>
        <a:lstStyle/>
        <a:p>
          <a:endParaRPr lang="en-US"/>
        </a:p>
      </dgm:t>
    </dgm:pt>
    <dgm:pt modelId="{8E213E25-4435-47F0-A5FF-713A9DD54D6A}">
      <dgm:prSet/>
      <dgm:spPr/>
      <dgm:t>
        <a:bodyPr/>
        <a:lstStyle/>
        <a:p>
          <a:pPr algn="ctr" rtl="0"/>
          <a:r>
            <a:rPr lang="en-US" dirty="0" smtClean="0"/>
            <a:t>Need help?</a:t>
          </a:r>
          <a:endParaRPr lang="en-US" dirty="0"/>
        </a:p>
      </dgm:t>
    </dgm:pt>
    <dgm:pt modelId="{ACECDEEF-70B5-46BF-9CFE-F0B2161FD08A}" type="parTrans" cxnId="{8A89C92C-2300-49C7-9854-E5F3CEA4B52E}">
      <dgm:prSet/>
      <dgm:spPr/>
      <dgm:t>
        <a:bodyPr/>
        <a:lstStyle/>
        <a:p>
          <a:endParaRPr lang="en-US"/>
        </a:p>
      </dgm:t>
    </dgm:pt>
    <dgm:pt modelId="{843629FC-1778-40CE-99BC-35D31FB9228A}" type="sibTrans" cxnId="{8A89C92C-2300-49C7-9854-E5F3CEA4B52E}">
      <dgm:prSet/>
      <dgm:spPr/>
      <dgm:t>
        <a:bodyPr/>
        <a:lstStyle/>
        <a:p>
          <a:endParaRPr lang="en-US"/>
        </a:p>
      </dgm:t>
    </dgm:pt>
    <dgm:pt modelId="{85C7295D-5AE2-416D-8589-B2651D5D9672}">
      <dgm:prSet/>
      <dgm:spPr/>
      <dgm:t>
        <a:bodyPr/>
        <a:lstStyle/>
        <a:p>
          <a:pPr algn="l" rtl="0"/>
          <a:r>
            <a:rPr lang="en-US" dirty="0" smtClean="0"/>
            <a:t>Submit a ticket at helpdesk.fau.edu.</a:t>
          </a:r>
          <a:br>
            <a:rPr lang="en-US" dirty="0" smtClean="0"/>
          </a:br>
          <a:r>
            <a:rPr lang="en-US" i="1" dirty="0" smtClean="0"/>
            <a:t>No question or concern is too small!</a:t>
          </a:r>
          <a:endParaRPr lang="en-US" i="1" dirty="0"/>
        </a:p>
      </dgm:t>
    </dgm:pt>
    <dgm:pt modelId="{4C5F1555-EF70-4D07-BBB9-4DA77696944C}" type="parTrans" cxnId="{07F671DC-A56E-4A52-9807-03A01AF83E47}">
      <dgm:prSet/>
      <dgm:spPr/>
      <dgm:t>
        <a:bodyPr/>
        <a:lstStyle/>
        <a:p>
          <a:endParaRPr lang="en-US"/>
        </a:p>
      </dgm:t>
    </dgm:pt>
    <dgm:pt modelId="{66AE7908-3A3F-49A5-A1DD-E9951767477F}" type="sibTrans" cxnId="{07F671DC-A56E-4A52-9807-03A01AF83E47}">
      <dgm:prSet/>
      <dgm:spPr/>
      <dgm:t>
        <a:bodyPr/>
        <a:lstStyle/>
        <a:p>
          <a:endParaRPr lang="en-US"/>
        </a:p>
      </dgm:t>
    </dgm:pt>
    <dgm:pt modelId="{5C6EAD4C-3CE3-45F7-9C42-21469AB2852D}">
      <dgm:prSet/>
      <dgm:spPr/>
      <dgm:t>
        <a:bodyPr/>
        <a:lstStyle/>
        <a:p>
          <a:pPr rtl="0"/>
          <a:r>
            <a:rPr lang="en-US" dirty="0" smtClean="0"/>
            <a:t>Visit www.fau.edu/canvas frequently for updates and online guides.</a:t>
          </a:r>
          <a:endParaRPr lang="en-US" dirty="0"/>
        </a:p>
      </dgm:t>
    </dgm:pt>
    <dgm:pt modelId="{80BED20D-EAC0-494A-AFD4-5E0B3FB03543}" type="parTrans" cxnId="{734B3D7E-B58B-498E-898F-06B16ED05CD0}">
      <dgm:prSet/>
      <dgm:spPr/>
      <dgm:t>
        <a:bodyPr/>
        <a:lstStyle/>
        <a:p>
          <a:endParaRPr lang="en-US"/>
        </a:p>
      </dgm:t>
    </dgm:pt>
    <dgm:pt modelId="{7D363324-7565-4613-A1A6-352057C551EC}" type="sibTrans" cxnId="{734B3D7E-B58B-498E-898F-06B16ED05CD0}">
      <dgm:prSet/>
      <dgm:spPr/>
      <dgm:t>
        <a:bodyPr/>
        <a:lstStyle/>
        <a:p>
          <a:endParaRPr lang="en-US"/>
        </a:p>
      </dgm:t>
    </dgm:pt>
    <dgm:pt modelId="{399894E8-C2F8-4F05-B5DF-16B49F9F20C9}">
      <dgm:prSet/>
      <dgm:spPr/>
      <dgm:t>
        <a:bodyPr/>
        <a:lstStyle/>
        <a:p>
          <a:pPr algn="ctr" rtl="0"/>
          <a:r>
            <a:rPr lang="en-US" dirty="0" smtClean="0"/>
            <a:t>Start learning!</a:t>
          </a:r>
          <a:endParaRPr lang="en-US" dirty="0"/>
        </a:p>
      </dgm:t>
    </dgm:pt>
    <dgm:pt modelId="{481E2967-32A5-404A-8561-19E698AFEB84}" type="parTrans" cxnId="{E6F08BC6-89DD-4BD7-A53E-667E26AF2520}">
      <dgm:prSet/>
      <dgm:spPr/>
      <dgm:t>
        <a:bodyPr/>
        <a:lstStyle/>
        <a:p>
          <a:endParaRPr lang="en-US"/>
        </a:p>
      </dgm:t>
    </dgm:pt>
    <dgm:pt modelId="{8324AD75-1C93-451E-850C-62B4F3B37DBA}" type="sibTrans" cxnId="{E6F08BC6-89DD-4BD7-A53E-667E26AF2520}">
      <dgm:prSet/>
      <dgm:spPr/>
      <dgm:t>
        <a:bodyPr/>
        <a:lstStyle/>
        <a:p>
          <a:endParaRPr lang="en-US"/>
        </a:p>
      </dgm:t>
    </dgm:pt>
    <dgm:pt modelId="{FEEE19A5-3B20-447C-A590-613A139D9F78}">
      <dgm:prSet/>
      <dgm:spPr/>
      <dgm:t>
        <a:bodyPr/>
        <a:lstStyle/>
        <a:p>
          <a:pPr rtl="0"/>
          <a:r>
            <a:rPr lang="en-US" dirty="0" smtClean="0"/>
            <a:t>Visit fau-oit.libcal.com.</a:t>
          </a:r>
          <a:endParaRPr lang="en-US" dirty="0"/>
        </a:p>
      </dgm:t>
    </dgm:pt>
    <dgm:pt modelId="{AE905CC2-29D1-4CEE-8ED0-3B48F2DFE2B9}" type="parTrans" cxnId="{3E2957D4-8CAF-42CC-8179-5C82F044D0D1}">
      <dgm:prSet/>
      <dgm:spPr/>
      <dgm:t>
        <a:bodyPr/>
        <a:lstStyle/>
        <a:p>
          <a:endParaRPr lang="en-US"/>
        </a:p>
      </dgm:t>
    </dgm:pt>
    <dgm:pt modelId="{EA3CCD6F-1EF1-407A-9C08-E0FD1AB22DF1}" type="sibTrans" cxnId="{3E2957D4-8CAF-42CC-8179-5C82F044D0D1}">
      <dgm:prSet/>
      <dgm:spPr/>
      <dgm:t>
        <a:bodyPr/>
        <a:lstStyle/>
        <a:p>
          <a:endParaRPr lang="en-US"/>
        </a:p>
      </dgm:t>
    </dgm:pt>
    <dgm:pt modelId="{57C12265-8725-4CCE-AEB2-8CE5F05548F1}">
      <dgm:prSet/>
      <dgm:spPr/>
      <dgm:t>
        <a:bodyPr/>
        <a:lstStyle/>
        <a:p>
          <a:pPr rtl="0"/>
          <a:r>
            <a:rPr lang="en-US" dirty="0" smtClean="0"/>
            <a:t>Attend Tech-Talks and workshops.</a:t>
          </a:r>
          <a:endParaRPr lang="en-US" dirty="0"/>
        </a:p>
      </dgm:t>
    </dgm:pt>
    <dgm:pt modelId="{F3433BAB-F1EB-4288-BC2F-E719FE3EDBD8}" type="parTrans" cxnId="{88E0995F-2D0F-473F-AA76-3322A3E5BAE2}">
      <dgm:prSet/>
      <dgm:spPr/>
      <dgm:t>
        <a:bodyPr/>
        <a:lstStyle/>
        <a:p>
          <a:endParaRPr lang="en-US"/>
        </a:p>
      </dgm:t>
    </dgm:pt>
    <dgm:pt modelId="{0C943B3A-6898-4209-AFE5-C1D268947C00}" type="sibTrans" cxnId="{88E0995F-2D0F-473F-AA76-3322A3E5BAE2}">
      <dgm:prSet/>
      <dgm:spPr/>
      <dgm:t>
        <a:bodyPr/>
        <a:lstStyle/>
        <a:p>
          <a:endParaRPr lang="en-US"/>
        </a:p>
      </dgm:t>
    </dgm:pt>
    <dgm:pt modelId="{5A48E21A-8711-4B43-819D-5A0CB8BE30B1}">
      <dgm:prSet/>
      <dgm:spPr/>
      <dgm:t>
        <a:bodyPr/>
        <a:lstStyle/>
        <a:p>
          <a:pPr rtl="0"/>
          <a:r>
            <a:rPr lang="en-US" dirty="0" smtClean="0"/>
            <a:t>Attend open labs at the </a:t>
          </a:r>
          <a:r>
            <a:rPr lang="en-US" dirty="0" err="1" smtClean="0"/>
            <a:t>CeL</a:t>
          </a:r>
          <a:r>
            <a:rPr lang="en-US" dirty="0" smtClean="0"/>
            <a:t> and OIT for questions and migration help.</a:t>
          </a:r>
          <a:endParaRPr lang="en-US" dirty="0"/>
        </a:p>
      </dgm:t>
    </dgm:pt>
    <dgm:pt modelId="{BC6F949B-EF1F-450F-BD89-E986999317B4}" type="parTrans" cxnId="{81461DC9-F9C8-488A-B2CC-FCB04ABA86FB}">
      <dgm:prSet/>
      <dgm:spPr/>
      <dgm:t>
        <a:bodyPr/>
        <a:lstStyle/>
        <a:p>
          <a:endParaRPr lang="en-US"/>
        </a:p>
      </dgm:t>
    </dgm:pt>
    <dgm:pt modelId="{8C5F8285-ED6E-4002-A14D-D7D8E8E78B32}" type="sibTrans" cxnId="{81461DC9-F9C8-488A-B2CC-FCB04ABA86FB}">
      <dgm:prSet/>
      <dgm:spPr/>
      <dgm:t>
        <a:bodyPr/>
        <a:lstStyle/>
        <a:p>
          <a:endParaRPr lang="en-US"/>
        </a:p>
      </dgm:t>
    </dgm:pt>
    <dgm:pt modelId="{2A96A781-987A-4EC8-A234-7BED7D5D7B5E}">
      <dgm:prSet/>
      <dgm:spPr/>
      <dgm:t>
        <a:bodyPr/>
        <a:lstStyle/>
        <a:p>
          <a:pPr rtl="0"/>
          <a:r>
            <a:rPr lang="en-US" dirty="0" smtClean="0"/>
            <a:t>Make a personal appointment.</a:t>
          </a:r>
          <a:endParaRPr lang="en-US" dirty="0"/>
        </a:p>
      </dgm:t>
    </dgm:pt>
    <dgm:pt modelId="{6CFE77BB-3C40-4ACB-A08B-198D4C570947}" type="parTrans" cxnId="{E047C2E7-8B9F-48CC-9A5A-4A551034F246}">
      <dgm:prSet/>
      <dgm:spPr/>
      <dgm:t>
        <a:bodyPr/>
        <a:lstStyle/>
        <a:p>
          <a:endParaRPr lang="en-US"/>
        </a:p>
      </dgm:t>
    </dgm:pt>
    <dgm:pt modelId="{1C4D0654-3DD1-46B1-AA7C-D63F54068004}" type="sibTrans" cxnId="{E047C2E7-8B9F-48CC-9A5A-4A551034F246}">
      <dgm:prSet/>
      <dgm:spPr/>
      <dgm:t>
        <a:bodyPr/>
        <a:lstStyle/>
        <a:p>
          <a:endParaRPr lang="en-US"/>
        </a:p>
      </dgm:t>
    </dgm:pt>
    <dgm:pt modelId="{CFD787F8-6B5A-4D25-B0A5-7AED956BC2D3}">
      <dgm:prSet custT="1"/>
      <dgm:spPr/>
      <dgm:t>
        <a:bodyPr/>
        <a:lstStyle/>
        <a:p>
          <a:pPr algn="ctr" rtl="0"/>
          <a:r>
            <a:rPr lang="en-US" sz="2200" dirty="0" smtClean="0"/>
            <a:t>Be ready.</a:t>
          </a:r>
          <a:br>
            <a:rPr lang="en-US" sz="2200" dirty="0" smtClean="0"/>
          </a:br>
          <a:r>
            <a:rPr lang="en-US" sz="2200" dirty="0" smtClean="0"/>
            <a:t> Canvas is coming!</a:t>
          </a:r>
          <a:br>
            <a:rPr lang="en-US" sz="2200" dirty="0" smtClean="0"/>
          </a:br>
          <a:r>
            <a:rPr lang="en-US" sz="2200" dirty="0" smtClean="0"/>
            <a:t/>
          </a:r>
          <a:br>
            <a:rPr lang="en-US" sz="2200" dirty="0" smtClean="0"/>
          </a:br>
          <a:r>
            <a:rPr lang="en-US" sz="2000" i="1" dirty="0" smtClean="0"/>
            <a:t>Share, spread the word, </a:t>
          </a:r>
          <a:br>
            <a:rPr lang="en-US" sz="2000" i="1" dirty="0" smtClean="0"/>
          </a:br>
          <a:r>
            <a:rPr lang="en-US" sz="2000" i="1" dirty="0" smtClean="0"/>
            <a:t>talk to your colleagues!</a:t>
          </a:r>
          <a:endParaRPr lang="en-US" sz="2000" i="1" dirty="0"/>
        </a:p>
      </dgm:t>
    </dgm:pt>
    <dgm:pt modelId="{18AA887F-0A51-46D0-BE31-3758494C79EB}" type="parTrans" cxnId="{B44ACBCA-0168-45C3-B74F-9591A72595D4}">
      <dgm:prSet/>
      <dgm:spPr/>
      <dgm:t>
        <a:bodyPr/>
        <a:lstStyle/>
        <a:p>
          <a:endParaRPr lang="en-US"/>
        </a:p>
      </dgm:t>
    </dgm:pt>
    <dgm:pt modelId="{9E35C7ED-D266-4770-8CD8-54BE2AACBA0B}" type="sibTrans" cxnId="{B44ACBCA-0168-45C3-B74F-9591A72595D4}">
      <dgm:prSet/>
      <dgm:spPr/>
      <dgm:t>
        <a:bodyPr/>
        <a:lstStyle/>
        <a:p>
          <a:endParaRPr lang="en-US"/>
        </a:p>
      </dgm:t>
    </dgm:pt>
    <dgm:pt modelId="{A30A406A-B811-4BC8-9BBC-C5865FCC7D61}">
      <dgm:prSet/>
      <dgm:spPr/>
      <dgm:t>
        <a:bodyPr/>
        <a:lstStyle/>
        <a:p>
          <a:pPr rtl="0"/>
          <a:r>
            <a:rPr lang="en-US" dirty="0" smtClean="0"/>
            <a:t>Email iDesign@fau.edu for instructional design support. </a:t>
          </a:r>
          <a:endParaRPr lang="en-US" dirty="0"/>
        </a:p>
      </dgm:t>
    </dgm:pt>
    <dgm:pt modelId="{CC38A064-A9F1-49D3-9B31-220DA8777400}" type="parTrans" cxnId="{AE006797-D27A-4FA2-B146-C671B2370095}">
      <dgm:prSet/>
      <dgm:spPr/>
      <dgm:t>
        <a:bodyPr/>
        <a:lstStyle/>
        <a:p>
          <a:endParaRPr lang="en-US"/>
        </a:p>
      </dgm:t>
    </dgm:pt>
    <dgm:pt modelId="{5A3BECCE-6081-40E2-BD05-5298B4AB03E3}" type="sibTrans" cxnId="{AE006797-D27A-4FA2-B146-C671B2370095}">
      <dgm:prSet/>
      <dgm:spPr/>
      <dgm:t>
        <a:bodyPr/>
        <a:lstStyle/>
        <a:p>
          <a:endParaRPr lang="en-US"/>
        </a:p>
      </dgm:t>
    </dgm:pt>
    <dgm:pt modelId="{43A8378D-2F9B-4F29-9B39-1DBE499D8022}" type="pres">
      <dgm:prSet presAssocID="{98455A09-C844-4D88-B1AA-A82FD6DBEAD0}" presName="linearFlow" presStyleCnt="0">
        <dgm:presLayoutVars>
          <dgm:dir/>
          <dgm:resizeHandles val="exact"/>
        </dgm:presLayoutVars>
      </dgm:prSet>
      <dgm:spPr/>
      <dgm:t>
        <a:bodyPr/>
        <a:lstStyle/>
        <a:p>
          <a:endParaRPr lang="en-US"/>
        </a:p>
      </dgm:t>
    </dgm:pt>
    <dgm:pt modelId="{49F9FEAB-CF54-4440-A080-F5CA1F74FFBB}" type="pres">
      <dgm:prSet presAssocID="{8E213E25-4435-47F0-A5FF-713A9DD54D6A}" presName="comp" presStyleCnt="0"/>
      <dgm:spPr/>
    </dgm:pt>
    <dgm:pt modelId="{4A3A2673-1406-462D-AAA6-BA993C7FC883}" type="pres">
      <dgm:prSet presAssocID="{8E213E25-4435-47F0-A5FF-713A9DD54D6A}" presName="rect2" presStyleLbl="node1" presStyleIdx="0" presStyleCnt="3">
        <dgm:presLayoutVars>
          <dgm:bulletEnabled val="1"/>
        </dgm:presLayoutVars>
      </dgm:prSet>
      <dgm:spPr/>
      <dgm:t>
        <a:bodyPr/>
        <a:lstStyle/>
        <a:p>
          <a:endParaRPr lang="en-US"/>
        </a:p>
      </dgm:t>
    </dgm:pt>
    <dgm:pt modelId="{A35105E6-6558-4857-94A3-29464E601D87}" type="pres">
      <dgm:prSet presAssocID="{8E213E25-4435-47F0-A5FF-713A9DD54D6A}" presName="rect1" presStyleLbl="lnNode1" presStyleIdx="0" presStyleCnt="3"/>
      <dgm:spPr>
        <a:blipFill>
          <a:blip xmlns:r="http://schemas.openxmlformats.org/officeDocument/2006/relationships" r:embed="rId1">
            <a:extLst>
              <a:ext uri="{28A0092B-C50C-407E-A947-70E740481C1C}">
                <a14:useLocalDpi xmlns:a14="http://schemas.microsoft.com/office/drawing/2010/main" val="0"/>
              </a:ext>
            </a:extLst>
          </a:blip>
          <a:srcRect/>
          <a:stretch>
            <a:fillRect l="-1000" r="-1000"/>
          </a:stretch>
        </a:blipFill>
      </dgm:spPr>
      <dgm:t>
        <a:bodyPr/>
        <a:lstStyle/>
        <a:p>
          <a:endParaRPr lang="en-US"/>
        </a:p>
      </dgm:t>
    </dgm:pt>
    <dgm:pt modelId="{AC952206-8CBB-4EB7-B44E-6445FC41FE17}" type="pres">
      <dgm:prSet presAssocID="{843629FC-1778-40CE-99BC-35D31FB9228A}" presName="sibTrans" presStyleCnt="0"/>
      <dgm:spPr/>
    </dgm:pt>
    <dgm:pt modelId="{ECF8A9EC-A42E-4B44-BA50-0544B3E875B2}" type="pres">
      <dgm:prSet presAssocID="{399894E8-C2F8-4F05-B5DF-16B49F9F20C9}" presName="comp" presStyleCnt="0"/>
      <dgm:spPr/>
    </dgm:pt>
    <dgm:pt modelId="{0A819C1C-10A3-4045-9C13-760F5AD1DD3C}" type="pres">
      <dgm:prSet presAssocID="{399894E8-C2F8-4F05-B5DF-16B49F9F20C9}" presName="rect2" presStyleLbl="node1" presStyleIdx="1" presStyleCnt="3">
        <dgm:presLayoutVars>
          <dgm:bulletEnabled val="1"/>
        </dgm:presLayoutVars>
      </dgm:prSet>
      <dgm:spPr/>
      <dgm:t>
        <a:bodyPr/>
        <a:lstStyle/>
        <a:p>
          <a:endParaRPr lang="en-US"/>
        </a:p>
      </dgm:t>
    </dgm:pt>
    <dgm:pt modelId="{FF0E9F44-AE40-4877-A7BD-996AB07019F8}" type="pres">
      <dgm:prSet presAssocID="{399894E8-C2F8-4F05-B5DF-16B49F9F20C9}" presName="rect1" presStyleLbl="lnNode1" presStyleIdx="1" presStyleCnt="3"/>
      <dgm:spPr>
        <a:blipFill>
          <a:blip xmlns:r="http://schemas.openxmlformats.org/officeDocument/2006/relationships" r:embed="rId2" cstate="print">
            <a:extLst>
              <a:ext uri="{28A0092B-C50C-407E-A947-70E740481C1C}">
                <a14:useLocalDpi xmlns:a14="http://schemas.microsoft.com/office/drawing/2010/main" val="0"/>
              </a:ext>
            </a:extLst>
          </a:blip>
          <a:srcRect/>
          <a:stretch>
            <a:fillRect t="-5000" b="-5000"/>
          </a:stretch>
        </a:blipFill>
      </dgm:spPr>
      <dgm:t>
        <a:bodyPr/>
        <a:lstStyle/>
        <a:p>
          <a:endParaRPr lang="en-US"/>
        </a:p>
      </dgm:t>
    </dgm:pt>
    <dgm:pt modelId="{B286E46B-379E-43EF-B4F3-7FB568494D1B}" type="pres">
      <dgm:prSet presAssocID="{8324AD75-1C93-451E-850C-62B4F3B37DBA}" presName="sibTrans" presStyleCnt="0"/>
      <dgm:spPr/>
    </dgm:pt>
    <dgm:pt modelId="{33D83E4A-CF9F-47DD-8006-DFC44647A7FA}" type="pres">
      <dgm:prSet presAssocID="{CFD787F8-6B5A-4D25-B0A5-7AED956BC2D3}" presName="comp" presStyleCnt="0"/>
      <dgm:spPr/>
    </dgm:pt>
    <dgm:pt modelId="{4B091C12-FB1D-41AB-99F8-1B74E607628F}" type="pres">
      <dgm:prSet presAssocID="{CFD787F8-6B5A-4D25-B0A5-7AED956BC2D3}" presName="rect2" presStyleLbl="node1" presStyleIdx="2" presStyleCnt="3">
        <dgm:presLayoutVars>
          <dgm:bulletEnabled val="1"/>
        </dgm:presLayoutVars>
      </dgm:prSet>
      <dgm:spPr/>
      <dgm:t>
        <a:bodyPr/>
        <a:lstStyle/>
        <a:p>
          <a:endParaRPr lang="en-US"/>
        </a:p>
      </dgm:t>
    </dgm:pt>
    <dgm:pt modelId="{D6BE73C1-F8DC-4483-8124-8F1F206203AE}" type="pres">
      <dgm:prSet presAssocID="{CFD787F8-6B5A-4D25-B0A5-7AED956BC2D3}" presName="rect1" presStyleLbl="lnNode1" presStyleIdx="2" presStyleCnt="3"/>
      <dgm:spPr>
        <a:blipFill>
          <a:blip xmlns:r="http://schemas.openxmlformats.org/officeDocument/2006/relationships" r:embed="rId3">
            <a:extLst>
              <a:ext uri="{28A0092B-C50C-407E-A947-70E740481C1C}">
                <a14:useLocalDpi xmlns:a14="http://schemas.microsoft.com/office/drawing/2010/main" val="0"/>
              </a:ext>
            </a:extLst>
          </a:blip>
          <a:srcRect/>
          <a:stretch>
            <a:fillRect l="-1000" r="-1000"/>
          </a:stretch>
        </a:blipFill>
      </dgm:spPr>
      <dgm:t>
        <a:bodyPr/>
        <a:lstStyle/>
        <a:p>
          <a:endParaRPr lang="en-US"/>
        </a:p>
      </dgm:t>
    </dgm:pt>
  </dgm:ptLst>
  <dgm:cxnLst>
    <dgm:cxn modelId="{545F4604-F3DF-40C2-B770-18999CECE8FB}" type="presOf" srcId="{5C6EAD4C-3CE3-45F7-9C42-21469AB2852D}" destId="{4A3A2673-1406-462D-AAA6-BA993C7FC883}" srcOrd="0" destOrd="2" presId="urn:microsoft.com/office/officeart/2008/layout/AlternatingPictureBlocks"/>
    <dgm:cxn modelId="{3E2957D4-8CAF-42CC-8179-5C82F044D0D1}" srcId="{399894E8-C2F8-4F05-B5DF-16B49F9F20C9}" destId="{FEEE19A5-3B20-447C-A590-613A139D9F78}" srcOrd="0" destOrd="0" parTransId="{AE905CC2-29D1-4CEE-8ED0-3B48F2DFE2B9}" sibTransId="{EA3CCD6F-1EF1-407A-9C08-E0FD1AB22DF1}"/>
    <dgm:cxn modelId="{43118C9A-8717-4744-9B14-FCA5821AE0EC}" type="presOf" srcId="{FEEE19A5-3B20-447C-A590-613A139D9F78}" destId="{0A819C1C-10A3-4045-9C13-760F5AD1DD3C}" srcOrd="0" destOrd="1" presId="urn:microsoft.com/office/officeart/2008/layout/AlternatingPictureBlocks"/>
    <dgm:cxn modelId="{3D88A0BB-D7CB-4F3D-A593-D6FC65F56942}" type="presOf" srcId="{CFD787F8-6B5A-4D25-B0A5-7AED956BC2D3}" destId="{4B091C12-FB1D-41AB-99F8-1B74E607628F}" srcOrd="0" destOrd="0" presId="urn:microsoft.com/office/officeart/2008/layout/AlternatingPictureBlocks"/>
    <dgm:cxn modelId="{AFAC5725-5E79-49E5-BD5A-6C5DD582DACD}" type="presOf" srcId="{8E213E25-4435-47F0-A5FF-713A9DD54D6A}" destId="{4A3A2673-1406-462D-AAA6-BA993C7FC883}" srcOrd="0" destOrd="0" presId="urn:microsoft.com/office/officeart/2008/layout/AlternatingPictureBlocks"/>
    <dgm:cxn modelId="{E047C2E7-8B9F-48CC-9A5A-4A551034F246}" srcId="{399894E8-C2F8-4F05-B5DF-16B49F9F20C9}" destId="{2A96A781-987A-4EC8-A234-7BED7D5D7B5E}" srcOrd="3" destOrd="0" parTransId="{6CFE77BB-3C40-4ACB-A08B-198D4C570947}" sibTransId="{1C4D0654-3DD1-46B1-AA7C-D63F54068004}"/>
    <dgm:cxn modelId="{F8039C3D-A09D-4DF7-B1E8-32E9E6992CA3}" type="presOf" srcId="{85C7295D-5AE2-416D-8589-B2651D5D9672}" destId="{4A3A2673-1406-462D-AAA6-BA993C7FC883}" srcOrd="0" destOrd="1" presId="urn:microsoft.com/office/officeart/2008/layout/AlternatingPictureBlocks"/>
    <dgm:cxn modelId="{AE006797-D27A-4FA2-B146-C671B2370095}" srcId="{8E213E25-4435-47F0-A5FF-713A9DD54D6A}" destId="{A30A406A-B811-4BC8-9BBC-C5865FCC7D61}" srcOrd="2" destOrd="0" parTransId="{CC38A064-A9F1-49D3-9B31-220DA8777400}" sibTransId="{5A3BECCE-6081-40E2-BD05-5298B4AB03E3}"/>
    <dgm:cxn modelId="{07F671DC-A56E-4A52-9807-03A01AF83E47}" srcId="{8E213E25-4435-47F0-A5FF-713A9DD54D6A}" destId="{85C7295D-5AE2-416D-8589-B2651D5D9672}" srcOrd="0" destOrd="0" parTransId="{4C5F1555-EF70-4D07-BBB9-4DA77696944C}" sibTransId="{66AE7908-3A3F-49A5-A1DD-E9951767477F}"/>
    <dgm:cxn modelId="{88E0995F-2D0F-473F-AA76-3322A3E5BAE2}" srcId="{399894E8-C2F8-4F05-B5DF-16B49F9F20C9}" destId="{57C12265-8725-4CCE-AEB2-8CE5F05548F1}" srcOrd="1" destOrd="0" parTransId="{F3433BAB-F1EB-4288-BC2F-E719FE3EDBD8}" sibTransId="{0C943B3A-6898-4209-AFE5-C1D268947C00}"/>
    <dgm:cxn modelId="{3D274D54-F852-44D3-8BE1-9BC8EC70FCF9}" type="presOf" srcId="{57C12265-8725-4CCE-AEB2-8CE5F05548F1}" destId="{0A819C1C-10A3-4045-9C13-760F5AD1DD3C}" srcOrd="0" destOrd="2" presId="urn:microsoft.com/office/officeart/2008/layout/AlternatingPictureBlocks"/>
    <dgm:cxn modelId="{B44ACBCA-0168-45C3-B74F-9591A72595D4}" srcId="{98455A09-C844-4D88-B1AA-A82FD6DBEAD0}" destId="{CFD787F8-6B5A-4D25-B0A5-7AED956BC2D3}" srcOrd="2" destOrd="0" parTransId="{18AA887F-0A51-46D0-BE31-3758494C79EB}" sibTransId="{9E35C7ED-D266-4770-8CD8-54BE2AACBA0B}"/>
    <dgm:cxn modelId="{7CF25FC7-6F44-4164-97C3-8CDB9D8B08DD}" type="presOf" srcId="{A30A406A-B811-4BC8-9BBC-C5865FCC7D61}" destId="{4A3A2673-1406-462D-AAA6-BA993C7FC883}" srcOrd="0" destOrd="3" presId="urn:microsoft.com/office/officeart/2008/layout/AlternatingPictureBlocks"/>
    <dgm:cxn modelId="{E6F08BC6-89DD-4BD7-A53E-667E26AF2520}" srcId="{98455A09-C844-4D88-B1AA-A82FD6DBEAD0}" destId="{399894E8-C2F8-4F05-B5DF-16B49F9F20C9}" srcOrd="1" destOrd="0" parTransId="{481E2967-32A5-404A-8561-19E698AFEB84}" sibTransId="{8324AD75-1C93-451E-850C-62B4F3B37DBA}"/>
    <dgm:cxn modelId="{734B3D7E-B58B-498E-898F-06B16ED05CD0}" srcId="{8E213E25-4435-47F0-A5FF-713A9DD54D6A}" destId="{5C6EAD4C-3CE3-45F7-9C42-21469AB2852D}" srcOrd="1" destOrd="0" parTransId="{80BED20D-EAC0-494A-AFD4-5E0B3FB03543}" sibTransId="{7D363324-7565-4613-A1A6-352057C551EC}"/>
    <dgm:cxn modelId="{8A89C92C-2300-49C7-9854-E5F3CEA4B52E}" srcId="{98455A09-C844-4D88-B1AA-A82FD6DBEAD0}" destId="{8E213E25-4435-47F0-A5FF-713A9DD54D6A}" srcOrd="0" destOrd="0" parTransId="{ACECDEEF-70B5-46BF-9CFE-F0B2161FD08A}" sibTransId="{843629FC-1778-40CE-99BC-35D31FB9228A}"/>
    <dgm:cxn modelId="{B746F5F6-AC7C-4DC8-B647-C5EF10BBA93B}" type="presOf" srcId="{5A48E21A-8711-4B43-819D-5A0CB8BE30B1}" destId="{0A819C1C-10A3-4045-9C13-760F5AD1DD3C}" srcOrd="0" destOrd="3" presId="urn:microsoft.com/office/officeart/2008/layout/AlternatingPictureBlocks"/>
    <dgm:cxn modelId="{2691B044-B616-40C4-BC22-F744751AFA56}" type="presOf" srcId="{399894E8-C2F8-4F05-B5DF-16B49F9F20C9}" destId="{0A819C1C-10A3-4045-9C13-760F5AD1DD3C}" srcOrd="0" destOrd="0" presId="urn:microsoft.com/office/officeart/2008/layout/AlternatingPictureBlocks"/>
    <dgm:cxn modelId="{81461DC9-F9C8-488A-B2CC-FCB04ABA86FB}" srcId="{399894E8-C2F8-4F05-B5DF-16B49F9F20C9}" destId="{5A48E21A-8711-4B43-819D-5A0CB8BE30B1}" srcOrd="2" destOrd="0" parTransId="{BC6F949B-EF1F-450F-BD89-E986999317B4}" sibTransId="{8C5F8285-ED6E-4002-A14D-D7D8E8E78B32}"/>
    <dgm:cxn modelId="{A3AD4612-4296-4F8F-9936-1516563A3671}" type="presOf" srcId="{98455A09-C844-4D88-B1AA-A82FD6DBEAD0}" destId="{43A8378D-2F9B-4F29-9B39-1DBE499D8022}" srcOrd="0" destOrd="0" presId="urn:microsoft.com/office/officeart/2008/layout/AlternatingPictureBlocks"/>
    <dgm:cxn modelId="{B1C6E281-EF64-444C-83E6-6DBE03C78936}" type="presOf" srcId="{2A96A781-987A-4EC8-A234-7BED7D5D7B5E}" destId="{0A819C1C-10A3-4045-9C13-760F5AD1DD3C}" srcOrd="0" destOrd="4" presId="urn:microsoft.com/office/officeart/2008/layout/AlternatingPictureBlocks"/>
    <dgm:cxn modelId="{51E2F53F-0AC5-42D3-AB00-A462734301A8}" type="presParOf" srcId="{43A8378D-2F9B-4F29-9B39-1DBE499D8022}" destId="{49F9FEAB-CF54-4440-A080-F5CA1F74FFBB}" srcOrd="0" destOrd="0" presId="urn:microsoft.com/office/officeart/2008/layout/AlternatingPictureBlocks"/>
    <dgm:cxn modelId="{45ED3644-D1AF-4CA6-B20C-0C321CCFDA39}" type="presParOf" srcId="{49F9FEAB-CF54-4440-A080-F5CA1F74FFBB}" destId="{4A3A2673-1406-462D-AAA6-BA993C7FC883}" srcOrd="0" destOrd="0" presId="urn:microsoft.com/office/officeart/2008/layout/AlternatingPictureBlocks"/>
    <dgm:cxn modelId="{6F75B23C-FE4C-41E9-B94C-DE2B1C90182B}" type="presParOf" srcId="{49F9FEAB-CF54-4440-A080-F5CA1F74FFBB}" destId="{A35105E6-6558-4857-94A3-29464E601D87}" srcOrd="1" destOrd="0" presId="urn:microsoft.com/office/officeart/2008/layout/AlternatingPictureBlocks"/>
    <dgm:cxn modelId="{23F56C33-ECD5-4E86-B2BE-F05D747ABE78}" type="presParOf" srcId="{43A8378D-2F9B-4F29-9B39-1DBE499D8022}" destId="{AC952206-8CBB-4EB7-B44E-6445FC41FE17}" srcOrd="1" destOrd="0" presId="urn:microsoft.com/office/officeart/2008/layout/AlternatingPictureBlocks"/>
    <dgm:cxn modelId="{38305951-C9BF-4750-8E64-54872C5B1FE1}" type="presParOf" srcId="{43A8378D-2F9B-4F29-9B39-1DBE499D8022}" destId="{ECF8A9EC-A42E-4B44-BA50-0544B3E875B2}" srcOrd="2" destOrd="0" presId="urn:microsoft.com/office/officeart/2008/layout/AlternatingPictureBlocks"/>
    <dgm:cxn modelId="{3101F119-37A8-4BF3-97E5-019B016CDFE0}" type="presParOf" srcId="{ECF8A9EC-A42E-4B44-BA50-0544B3E875B2}" destId="{0A819C1C-10A3-4045-9C13-760F5AD1DD3C}" srcOrd="0" destOrd="0" presId="urn:microsoft.com/office/officeart/2008/layout/AlternatingPictureBlocks"/>
    <dgm:cxn modelId="{1A3B14F3-B485-4D15-9B4D-FFE44F13D9C9}" type="presParOf" srcId="{ECF8A9EC-A42E-4B44-BA50-0544B3E875B2}" destId="{FF0E9F44-AE40-4877-A7BD-996AB07019F8}" srcOrd="1" destOrd="0" presId="urn:microsoft.com/office/officeart/2008/layout/AlternatingPictureBlocks"/>
    <dgm:cxn modelId="{6A314A6B-0610-4BB6-B876-446EAB7D149D}" type="presParOf" srcId="{43A8378D-2F9B-4F29-9B39-1DBE499D8022}" destId="{B286E46B-379E-43EF-B4F3-7FB568494D1B}" srcOrd="3" destOrd="0" presId="urn:microsoft.com/office/officeart/2008/layout/AlternatingPictureBlocks"/>
    <dgm:cxn modelId="{97BA90A9-83D1-4F2D-971B-4A1530EDE5D7}" type="presParOf" srcId="{43A8378D-2F9B-4F29-9B39-1DBE499D8022}" destId="{33D83E4A-CF9F-47DD-8006-DFC44647A7FA}" srcOrd="4" destOrd="0" presId="urn:microsoft.com/office/officeart/2008/layout/AlternatingPictureBlocks"/>
    <dgm:cxn modelId="{873BE5E3-44C5-43E2-841C-16E9C6E8D7DF}" type="presParOf" srcId="{33D83E4A-CF9F-47DD-8006-DFC44647A7FA}" destId="{4B091C12-FB1D-41AB-99F8-1B74E607628F}" srcOrd="0" destOrd="0" presId="urn:microsoft.com/office/officeart/2008/layout/AlternatingPictureBlocks"/>
    <dgm:cxn modelId="{029295FE-5E81-4D67-AC30-82052A5F1358}" type="presParOf" srcId="{33D83E4A-CF9F-47DD-8006-DFC44647A7FA}" destId="{D6BE73C1-F8DC-4483-8124-8F1F206203AE}" srcOrd="1" destOrd="0" presId="urn:microsoft.com/office/officeart/2008/layout/AlternatingPictureBlocks"/>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target3">
  <dgm:title val=""/>
  <dgm:desc val=""/>
  <dgm:catLst>
    <dgm:cat type="relationship" pri="11000"/>
    <dgm:cat type="list" pri="22000"/>
    <dgm:cat type="convert" pri="4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sampData>
  <dgm:styleData>
    <dgm:dataModel>
      <dgm:ptLst>
        <dgm:pt modelId="0" type="doc"/>
        <dgm:pt modelId="1"/>
        <dgm:pt modelId="11"/>
        <dgm:pt modelId="12"/>
        <dgm:pt modelId="2"/>
        <dgm:pt modelId="21"/>
        <dgm:pt modelId="22"/>
        <dgm:pt modelId="3"/>
        <dgm:pt modelId="31"/>
        <dgm:pt modelId="32"/>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styleData>
  <dgm:clrData>
    <dgm:dataModel>
      <dgm:ptLst>
        <dgm:pt modelId="0" type="doc"/>
        <dgm:pt modelId="1"/>
        <dgm:pt modelId="11"/>
        <dgm:pt modelId="12"/>
        <dgm:pt modelId="2"/>
        <dgm:pt modelId="21"/>
        <dgm:pt modelId="22"/>
        <dgm:pt modelId="3"/>
        <dgm:pt modelId="31"/>
        <dgm:pt modelId="32"/>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clrData>
  <dgm:layoutNode name="Name0">
    <dgm:varLst>
      <dgm:chMax val="7"/>
      <dgm:dir/>
      <dgm:animLvl val="lvl"/>
      <dgm:resizeHandles val="exact"/>
    </dgm:varLst>
    <dgm:alg type="composite"/>
    <dgm:shape xmlns:r="http://schemas.openxmlformats.org/officeDocument/2006/relationships" r:blip="">
      <dgm:adjLst/>
    </dgm:shape>
    <dgm:presOf/>
    <dgm:choose name="Name1">
      <dgm:if name="Name2" func="var" arg="dir" op="equ" val="norm">
        <dgm:choose name="Name3">
          <dgm:if name="Name4" axis="ch" ptType="node" func="cnt" op="equ" val="1">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rect1ParTx" refType="r" refFor="ch" refForName="space"/>
              <dgm:constr type="w" for="ch" forName="rect1ParTx" refType="w" refFor="ch" refForName="rect1" fact="0.5"/>
              <dgm:constr type="t" for="ch" forName="rect1ParTx" refType="t" refFor="ch" refForName="rect1"/>
              <dgm:constr type="b" for="ch" forName="rect1ParTx" refType="b" refFor="ch" refForName="rect1"/>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b" refFor="ch" refForName="rect1"/>
              <dgm:constr type="primFontSz" for="ch" op="equ" val="65"/>
              <dgm:constr type="secFontSz" for="ch" op="equ" val="65"/>
            </dgm:constrLst>
          </dgm:if>
          <dgm:if name="Name5" axis="ch" ptType="node" func="cnt" op="equ" val="2">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5"/>
              <dgm:constr type="hOff" for="ch" forName="circle2" refType="h" refFor="ch" refForName="vertSpace2" fact="-0.5"/>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rect2ParTx" refType="r" refFor="ch" refForName="space"/>
              <dgm:constr type="w" for="ch" forName="rect2ParTx" refType="w" refFor="ch" refForName="rect2" fact="0.5"/>
              <dgm:constr type="t" for="ch" forName="rect2ParTx" refType="t" refFor="ch" refForName="rect2"/>
              <dgm:constr type="b" for="ch" forName="rect2ParTx" refType="b" refFor="ch" refForName="rect2"/>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b" refFor="ch" refForName="rect2"/>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primFontSz" for="ch" op="equ" val="65"/>
              <dgm:constr type="secFontSz" for="ch" op="equ" val="65"/>
            </dgm:constrLst>
          </dgm:if>
          <dgm:if name="Name6" axis="ch" ptType="node" func="cnt" op="equ" val="3">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66667"/>
              <dgm:constr type="hOff" for="ch" forName="circle2" refType="h" refFor="ch" refForName="vertSpace2" fact="-0.33333"/>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33333"/>
              <dgm:constr type="hOff" for="ch" forName="circle3" refType="h" refFor="ch" refForName="vertSpace2" fact="-0.66667"/>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rect3ParTx" refType="r" refFor="ch" refForName="space"/>
              <dgm:constr type="w" for="ch" forName="rect3ParTx" refType="w" refFor="ch" refForName="rect3" fact="0.5"/>
              <dgm:constr type="t" for="ch" forName="rect3ParTx" refType="t" refFor="ch" refForName="rect3"/>
              <dgm:constr type="b" for="ch" forName="rect3ParTx" refType="b" refFor="ch" refForName="rect3"/>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b" refFor="ch" refForName="rect3"/>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primFontSz" for="ch" op="equ" val="65"/>
              <dgm:constr type="secFontSz" for="ch" op="equ" val="65"/>
            </dgm:constrLst>
          </dgm:if>
          <dgm:if name="Name7" axis="ch" ptType="node" func="cnt" op="equ" val="4">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75"/>
              <dgm:constr type="hOff" for="ch" forName="circle2" refType="h" refFor="ch" refForName="vertSpace2" fact="-0.25"/>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5"/>
              <dgm:constr type="hOff" for="ch" forName="circle3" refType="h" refFor="ch" refForName="vertSpace2" fact="-0.5"/>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25"/>
              <dgm:constr type="hOff" for="ch" forName="circle4" refType="h" refFor="ch" refForName="vertSpace2" fact="-0.75"/>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rect4ParTx" refType="r" refFor="ch" refForName="space"/>
              <dgm:constr type="w" for="ch" forName="rect4ParTx" refType="w" refFor="ch" refForName="rect4" fact="0.5"/>
              <dgm:constr type="t" for="ch" forName="rect4ParTx" refType="t" refFor="ch" refForName="rect4"/>
              <dgm:constr type="b" for="ch" forName="rect4ParTx" refType="b" refFor="ch" refForName="rect4"/>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b" refFor="ch" refForName="rect4"/>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primFontSz" for="ch" op="equ" val="65"/>
              <dgm:constr type="secFontSz" for="ch" op="equ" val="65"/>
            </dgm:constrLst>
          </dgm:if>
          <dgm:if name="Name8" axis="ch" ptType="node" func="cnt" op="equ" val="5">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
              <dgm:constr type="hOff" for="ch" forName="circle2" refType="h" refFor="ch" refForName="vertSpace2" fact="-0.2"/>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6"/>
              <dgm:constr type="hOff" for="ch" forName="circle3" refType="h" refFor="ch" refForName="vertSpace2" fact="-0.4"/>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4"/>
              <dgm:constr type="hOff" for="ch" forName="circle4" refType="h" refFor="ch" refForName="vertSpace2" fact="-0.6"/>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2"/>
              <dgm:constr type="hOff" for="ch" forName="circle5" refType="h" refFor="ch" refForName="vertSpace2" fact="-0.8"/>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rect5ParTx" refType="r" refFor="ch" refForName="space"/>
              <dgm:constr type="w" for="ch" forName="rect5ParTx" refType="w" refFor="ch" refForName="rect5" fact="0.5"/>
              <dgm:constr type="t" for="ch" forName="rect5ParTx" refType="t" refFor="ch" refForName="rect5"/>
              <dgm:constr type="b" for="ch" forName="rect5ParTx" refType="b" refFor="ch" refForName="rect5"/>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b" refFor="ch" refForName="rect5"/>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primFontSz" for="ch" op="equ" val="65"/>
              <dgm:constr type="secFontSz" for="ch" op="equ" val="65"/>
            </dgm:constrLst>
          </dgm:if>
          <dgm:if name="Name9" axis="ch" ptType="node" func="cnt" op="equ" val="6">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3333"/>
              <dgm:constr type="hOff" for="ch" forName="circle2" refType="h" refFor="ch" refForName="vertSpace2" fact="-0.16667"/>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66667"/>
              <dgm:constr type="hOff" for="ch" forName="circle3" refType="h" refFor="ch" refForName="vertSpace2" fact="-0.33333"/>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5"/>
              <dgm:constr type="hOff" for="ch" forName="circle4" refType="h" refFor="ch" refForName="vertSpace2" fact="-0.5"/>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33333"/>
              <dgm:constr type="hOff" for="ch" forName="circle5" refType="h" refFor="ch" refForName="vertSpace2" fact="-0.66667"/>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l" refFor="ch" refForName="space"/>
              <dgm:constr type="h" for="ch" forName="circle6" refType="h" refFor="ch" refForName="circle1" fact="0.16667"/>
              <dgm:constr type="hOff" for="ch" forName="circle6" refType="h" refFor="ch" refForName="vertSpace2" fact="-0.83333"/>
              <dgm:constr type="w" for="ch" forName="circle6" refType="h" refFor="ch" refForName="circle6" op="equ"/>
              <dgm:constr type="wOff" for="ch" forName="circle6" refType="hOff" refFor="ch" refForName="circle6" op="equ"/>
              <dgm:constr type="b" for="ch" forName="circle6" refType="t" refFor="ch" refForName="vertSpace6"/>
              <dgm:constr type="l" for="ch" forName="rect6" refType="r" refFor="ch" refForName="space"/>
              <dgm:constr type="r" for="ch" forName="rect6" refType="w"/>
              <dgm:constr type="h" for="ch" forName="rect6" refType="h" refFor="ch" refForName="circle6"/>
              <dgm:constr type="hOff" for="ch" forName="rect6" refType="hOff" refFor="ch" refForName="circle6"/>
              <dgm:constr type="b" for="ch" forName="rect6" refType="b" refFor="ch" refForName="circle6"/>
              <dgm:constr type="l" for="ch" forName="rect6ParTx" refType="r" refFor="ch" refForName="space"/>
              <dgm:constr type="w" for="ch" forName="rect6ParTx" refType="w" refFor="ch" refForName="rect6" fact="0.5"/>
              <dgm:constr type="t" for="ch" forName="rect6ParTx" refType="t" refFor="ch" refForName="rect6"/>
              <dgm:constr type="b" for="ch" forName="rect6ParTx" refType="b" refFor="ch" refForName="rect6"/>
              <dgm:constr type="l" for="ch" forName="rect6ChTx" refType="r" refFor="ch" refForName="rect6ParTx"/>
              <dgm:constr type="w" for="ch" forName="rect6ChTx" refType="w" refFor="ch" refForName="rect6ParTx"/>
              <dgm:constr type="t" for="ch" forName="rect6ChTx" refType="t" refFor="ch" refForName="rect6ParTx"/>
              <dgm:constr type="b" for="ch" forName="rect6ChTx" refType="b" refFor="ch" refForName="rect6ParTx"/>
              <dgm:constr type="l" for="ch" forName="rect6ParTxNoCh" refType="r" refFor="ch" refForName="space"/>
              <dgm:constr type="w" for="ch" forName="rect6ParTxNoCh" refType="w" refFor="ch" refForName="rect6"/>
              <dgm:constr type="t" for="ch" forName="rect6ParTxNoCh" refType="t" refFor="ch" refForName="rect6"/>
              <dgm:constr type="b" for="ch" forName="rect6ParTxNoCh" refType="b" refFor="ch" refForName="rect6"/>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l" for="ch" forName="rect5ParTx" refType="r" refFor="ch" refForName="space"/>
              <dgm:constr type="w" for="ch" forName="rect5ParTx" refType="w" refFor="ch" refForName="rect5" fact="0.5"/>
              <dgm:constr type="t" for="ch" forName="rect5ParTx" refType="t" refFor="ch" refForName="rect5"/>
              <dgm:constr type="b" for="ch" forName="rect5ParTx" refType="t" refFor="ch" refForName="rect6"/>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t" refFor="ch" refForName="rect6"/>
              <dgm:constr type="primFontSz" for="ch" op="equ" val="65"/>
              <dgm:constr type="secFontSz" for="ch" op="equ" val="65"/>
            </dgm:constrLst>
          </dgm:if>
          <dgm:if name="Name10" axis="ch" ptType="node" func="cnt" op="gte" val="7">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5714"/>
              <dgm:constr type="hOff" for="ch" forName="circle2" refType="h" refFor="ch" refForName="vertSpace2" fact="-0.14286"/>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71429"/>
              <dgm:constr type="hOff" for="ch" forName="circle3" refType="h" refFor="ch" refForName="vertSpace2" fact="-0.28571"/>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57143"/>
              <dgm:constr type="hOff" for="ch" forName="circle4" refType="h" refFor="ch" refForName="vertSpace2" fact="-0.42857"/>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42857"/>
              <dgm:constr type="hOff" for="ch" forName="circle5" refType="h" refFor="ch" refForName="vertSpace2" fact="-0.57143"/>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l" refFor="ch" refForName="space"/>
              <dgm:constr type="h" for="ch" forName="circle6" refType="h" refFor="ch" refForName="circle1" fact="0.28571"/>
              <dgm:constr type="hOff" for="ch" forName="circle6" refType="h" refFor="ch" refForName="vertSpace2" fact="-0.71429"/>
              <dgm:constr type="w" for="ch" forName="circle6" refType="h" refFor="ch" refForName="circle6" op="equ"/>
              <dgm:constr type="wOff" for="ch" forName="circle6" refType="hOff" refFor="ch" refForName="circle6" op="equ"/>
              <dgm:constr type="b" for="ch" forName="circle6" refType="t" refFor="ch" refForName="vertSpace6"/>
              <dgm:constr type="l" for="ch" forName="rect6" refType="r" refFor="ch" refForName="space"/>
              <dgm:constr type="r" for="ch" forName="rect6" refType="w"/>
              <dgm:constr type="h" for="ch" forName="rect6" refType="h" refFor="ch" refForName="circle6"/>
              <dgm:constr type="hOff" for="ch" forName="rect6" refType="hOff" refFor="ch" refForName="circle6"/>
              <dgm:constr type="b" for="ch" forName="rect6" refType="b" refFor="ch" refForName="circle6"/>
              <dgm:constr type="l" for="ch" forName="vertSpace7"/>
              <dgm:constr type="w" for="ch" forName="vertSpace7" refType="w"/>
              <dgm:constr type="h" for="ch" forName="vertSpace7" refType="h" refFor="ch" refForName="vertSpace6"/>
              <dgm:constr type="b" for="ch" forName="vertSpace7" refType="t" refFor="ch" refForName="vertSpace6"/>
              <dgm:constr type="ctrX" for="ch" forName="circle7" refType="l" refFor="ch" refForName="space"/>
              <dgm:constr type="h" for="ch" forName="circle7" refType="h" refFor="ch" refForName="circle1" fact="0.14286"/>
              <dgm:constr type="hOff" for="ch" forName="circle7" refType="h" refFor="ch" refForName="vertSpace2" fact="-0.85714"/>
              <dgm:constr type="w" for="ch" forName="circle7" refType="h" refFor="ch" refForName="circle7" op="equ"/>
              <dgm:constr type="wOff" for="ch" forName="circle7" refType="hOff" refFor="ch" refForName="circle7" op="equ"/>
              <dgm:constr type="b" for="ch" forName="circle7" refType="t" refFor="ch" refForName="vertSpace7"/>
              <dgm:constr type="l" for="ch" forName="rect7" refType="r" refFor="ch" refForName="space"/>
              <dgm:constr type="r" for="ch" forName="rect7" refType="w"/>
              <dgm:constr type="h" for="ch" forName="rect7" refType="h" refFor="ch" refForName="circle7"/>
              <dgm:constr type="hOff" for="ch" forName="rect7" refType="hOff" refFor="ch" refForName="circle7"/>
              <dgm:constr type="b" for="ch" forName="rect7" refType="b" refFor="ch" refForName="circle7"/>
              <dgm:constr type="l" for="ch" forName="rect7ParTx" refType="r" refFor="ch" refForName="space"/>
              <dgm:constr type="w" for="ch" forName="rect7ParTx" refType="w" refFor="ch" refForName="rect7" fact="0.5"/>
              <dgm:constr type="t" for="ch" forName="rect7ParTx" refType="t" refFor="ch" refForName="rect7"/>
              <dgm:constr type="b" for="ch" forName="rect7ParTx" refType="b" refFor="ch" refForName="rect7"/>
              <dgm:constr type="l" for="ch" forName="rect7ChTx" refType="r" refFor="ch" refForName="rect7ParTx"/>
              <dgm:constr type="w" for="ch" forName="rect7ChTx" refType="w" refFor="ch" refForName="rect7ParTx"/>
              <dgm:constr type="t" for="ch" forName="rect7ChTx" refType="t" refFor="ch" refForName="rect7ParTx"/>
              <dgm:constr type="b" for="ch" forName="rect7ChTx" refType="b" refFor="ch" refForName="rect7ParTx"/>
              <dgm:constr type="l" for="ch" forName="rect7ParTxNoCh" refType="r" refFor="ch" refForName="space"/>
              <dgm:constr type="w" for="ch" forName="rect7ParTxNoCh" refType="w" refFor="ch" refForName="rect7"/>
              <dgm:constr type="t" for="ch" forName="rect7ParTxNoCh" refType="t" refFor="ch" refForName="rect7"/>
              <dgm:constr type="b" for="ch" forName="rect7ParTxNoCh" refType="b" refFor="ch" refForName="rect7"/>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l" for="ch" forName="rect5ParTx" refType="r" refFor="ch" refForName="space"/>
              <dgm:constr type="w" for="ch" forName="rect5ParTx" refType="w" refFor="ch" refForName="rect5" fact="0.5"/>
              <dgm:constr type="t" for="ch" forName="rect5ParTx" refType="t" refFor="ch" refForName="rect5"/>
              <dgm:constr type="b" for="ch" forName="rect5ParTx" refType="t" refFor="ch" refForName="rect6"/>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t" refFor="ch" refForName="rect6"/>
              <dgm:constr type="l" for="ch" forName="rect6ParTx" refType="r" refFor="ch" refForName="space"/>
              <dgm:constr type="w" for="ch" forName="rect6ParTx" refType="w" refFor="ch" refForName="rect6" fact="0.5"/>
              <dgm:constr type="t" for="ch" forName="rect6ParTx" refType="t" refFor="ch" refForName="rect6"/>
              <dgm:constr type="b" for="ch" forName="rect6ParTx" refType="t" refFor="ch" refForName="rect7"/>
              <dgm:constr type="l" for="ch" forName="rect6ChTx" refType="r" refFor="ch" refForName="rect6ParTx"/>
              <dgm:constr type="w" for="ch" forName="rect6ChTx" refType="w" refFor="ch" refForName="rect6ParTx"/>
              <dgm:constr type="t" for="ch" forName="rect6ChTx" refType="t" refFor="ch" refForName="rect6ParTx"/>
              <dgm:constr type="b" for="ch" forName="rect6ChTx" refType="b" refFor="ch" refForName="rect6ParTx"/>
              <dgm:constr type="l" for="ch" forName="rect6ParTxNoCh" refType="r" refFor="ch" refForName="space"/>
              <dgm:constr type="w" for="ch" forName="rect6ParTxNoCh" refType="w" refFor="ch" refForName="rect6"/>
              <dgm:constr type="t" for="ch" forName="rect6ParTxNoCh" refType="t" refFor="ch" refForName="rect6"/>
              <dgm:constr type="b" for="ch" forName="rect6ParTxNoCh" refType="t" refFor="ch" refForName="rect7"/>
              <dgm:constr type="primFontSz" for="ch" op="equ" val="65"/>
              <dgm:constr type="secFontSz" for="ch" op="equ" val="65"/>
            </dgm:constrLst>
          </dgm:if>
          <dgm:else name="Name11">
            <dgm:constrLst/>
          </dgm:else>
        </dgm:choose>
      </dgm:if>
      <dgm:else name="Name12">
        <dgm:choose name="Name13">
          <dgm:if name="Name14" axis="ch" ptType="node" func="cnt" op="equ" val="1">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r" for="ch" forName="rect1ParTx" refType="l" refFor="ch" refForName="space"/>
              <dgm:constr type="w" for="ch" forName="rect1ParTx" refType="w" refFor="ch" refForName="rect1" fact="0.5"/>
              <dgm:constr type="t" for="ch" forName="rect1ParTx" refType="t" refFor="ch" refForName="rect1"/>
              <dgm:constr type="b" for="ch" forName="rect1ParTx" refType="b" refFor="ch" refForName="rect1"/>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b" refFor="ch" refForName="rect1"/>
              <dgm:constr type="primFontSz" for="ch" op="equ" val="65"/>
              <dgm:constr type="secFontSz" for="ch" op="equ" val="65"/>
            </dgm:constrLst>
          </dgm:if>
          <dgm:if name="Name15" axis="ch" ptType="node" func="cnt" op="equ" val="2">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5"/>
              <dgm:constr type="hOff" for="ch" forName="circle2" refType="h" refFor="ch" refForName="vertSpace2" fact="-0.5"/>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r" for="ch" forName="rect2ParTx" refType="l" refFor="ch" refForName="space"/>
              <dgm:constr type="w" for="ch" forName="rect2ParTx" refType="w" refFor="ch" refForName="rect2" fact="0.5"/>
              <dgm:constr type="t" for="ch" forName="rect2ParTx" refType="t" refFor="ch" refForName="rect2"/>
              <dgm:constr type="b" for="ch" forName="rect2ParTx" refType="b" refFor="ch" refForName="rect2"/>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b" refFor="ch" refForName="rect2"/>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primFontSz" for="ch" op="equ" val="65"/>
              <dgm:constr type="secFontSz" for="ch" op="equ" val="65"/>
            </dgm:constrLst>
          </dgm:if>
          <dgm:if name="Name16" axis="ch" ptType="node" func="cnt" op="equ" val="3">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66667"/>
              <dgm:constr type="hOff" for="ch" forName="circle2" refType="h" refFor="ch" refForName="vertSpace2" fact="-0.33333"/>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33333"/>
              <dgm:constr type="hOff" for="ch" forName="circle3" refType="h" refFor="ch" refForName="vertSpace2" fact="-0.66667"/>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r" for="ch" forName="rect3ParTx" refType="l" refFor="ch" refForName="space"/>
              <dgm:constr type="w" for="ch" forName="rect3ParTx" refType="w" refFor="ch" refForName="rect3" fact="0.5"/>
              <dgm:constr type="t" for="ch" forName="rect3ParTx" refType="t" refFor="ch" refForName="rect3"/>
              <dgm:constr type="b" for="ch" forName="rect3ParTx" refType="b" refFor="ch" refForName="rect3"/>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b" refFor="ch" refForName="rect3"/>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primFontSz" for="ch" op="equ" val="65"/>
              <dgm:constr type="secFontSz" for="ch" op="equ" val="65"/>
            </dgm:constrLst>
          </dgm:if>
          <dgm:if name="Name17" axis="ch" ptType="node" func="cnt" op="equ" val="4">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75"/>
              <dgm:constr type="hOff" for="ch" forName="circle2" refType="h" refFor="ch" refForName="vertSpace2" fact="-0.25"/>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5"/>
              <dgm:constr type="hOff" for="ch" forName="circle3" refType="h" refFor="ch" refForName="vertSpace2" fact="-0.5"/>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25"/>
              <dgm:constr type="hOff" for="ch" forName="circle4" refType="h" refFor="ch" refForName="vertSpace2" fact="-0.75"/>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r" for="ch" forName="rect4ParTx" refType="l" refFor="ch" refForName="space"/>
              <dgm:constr type="w" for="ch" forName="rect4ParTx" refType="w" refFor="ch" refForName="rect4" fact="0.5"/>
              <dgm:constr type="t" for="ch" forName="rect4ParTx" refType="t" refFor="ch" refForName="rect4"/>
              <dgm:constr type="b" for="ch" forName="rect4ParTx" refType="b" refFor="ch" refForName="rect4"/>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b" refFor="ch" refForName="rect4"/>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primFontSz" for="ch" op="equ" val="65"/>
              <dgm:constr type="secFontSz" for="ch" op="equ" val="65"/>
            </dgm:constrLst>
          </dgm:if>
          <dgm:if name="Name18" axis="ch" ptType="node" func="cnt" op="equ" val="5">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
              <dgm:constr type="hOff" for="ch" forName="circle2" refType="h" refFor="ch" refForName="vertSpace2" fact="-0.2"/>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6"/>
              <dgm:constr type="hOff" for="ch" forName="circle3" refType="h" refFor="ch" refForName="vertSpace2" fact="-0.4"/>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4"/>
              <dgm:constr type="hOff" for="ch" forName="circle4" refType="h" refFor="ch" refForName="vertSpace2" fact="-0.6"/>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2"/>
              <dgm:constr type="hOff" for="ch" forName="circle5" refType="h" refFor="ch" refForName="vertSpace2" fact="-0.8"/>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r" for="ch" forName="rect5ParTx" refType="l" refFor="ch" refForName="space"/>
              <dgm:constr type="w" for="ch" forName="rect5ParTx" refType="w" refFor="ch" refForName="rect5" fact="0.5"/>
              <dgm:constr type="t" for="ch" forName="rect5ParTx" refType="t" refFor="ch" refForName="rect5"/>
              <dgm:constr type="b" for="ch" forName="rect5ParTx" refType="b" refFor="ch" refForName="rect5"/>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b" refFor="ch" refForName="rect5"/>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primFontSz" for="ch" op="equ" val="65"/>
              <dgm:constr type="secFontSz" for="ch" op="equ" val="65"/>
            </dgm:constrLst>
          </dgm:if>
          <dgm:if name="Name19" axis="ch" ptType="node" func="cnt" op="equ" val="6">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3333"/>
              <dgm:constr type="hOff" for="ch" forName="circle2" refType="h" refFor="ch" refForName="vertSpace2" fact="-0.16667"/>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66667"/>
              <dgm:constr type="hOff" for="ch" forName="circle3" refType="h" refFor="ch" refForName="vertSpace2" fact="-0.33333"/>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5"/>
              <dgm:constr type="hOff" for="ch" forName="circle4" refType="h" refFor="ch" refForName="vertSpace2" fact="-0.5"/>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33333"/>
              <dgm:constr type="hOff" for="ch" forName="circle5" refType="h" refFor="ch" refForName="vertSpace2" fact="-0.66667"/>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r" refFor="ch" refForName="space"/>
              <dgm:constr type="h" for="ch" forName="circle6" refType="h" refFor="ch" refForName="circle1" fact="0.16667"/>
              <dgm:constr type="hOff" for="ch" forName="circle6" refType="h" refFor="ch" refForName="vertSpace2" fact="-0.83333"/>
              <dgm:constr type="w" for="ch" forName="circle6" refType="h" refFor="ch" refForName="circle6" op="equ"/>
              <dgm:constr type="wOff" for="ch" forName="circle6" refType="hOff" refFor="ch" refForName="circle6" op="equ"/>
              <dgm:constr type="b" for="ch" forName="circle6" refType="t" refFor="ch" refForName="vertSpace6"/>
              <dgm:constr type="r" for="ch" forName="rect6" refType="l" refFor="ch" refForName="space"/>
              <dgm:constr type="l" for="ch" forName="rect6"/>
              <dgm:constr type="h" for="ch" forName="rect6" refType="h" refFor="ch" refForName="circle6"/>
              <dgm:constr type="hOff" for="ch" forName="rect6" refType="hOff" refFor="ch" refForName="circle6"/>
              <dgm:constr type="b" for="ch" forName="rect6" refType="b" refFor="ch" refForName="circle6"/>
              <dgm:constr type="r" for="ch" forName="rect6ParTx" refType="l" refFor="ch" refForName="space"/>
              <dgm:constr type="w" for="ch" forName="rect6ParTx" refType="w" refFor="ch" refForName="rect6" fact="0.5"/>
              <dgm:constr type="t" for="ch" forName="rect6ParTx" refType="t" refFor="ch" refForName="rect6"/>
              <dgm:constr type="b" for="ch" forName="rect6ParTx" refType="b" refFor="ch" refForName="rect6"/>
              <dgm:constr type="r" for="ch" forName="rect6ChTx" refType="l" refFor="ch" refForName="rect6ParTx"/>
              <dgm:constr type="w" for="ch" forName="rect6ChTx" refType="w" refFor="ch" refForName="rect6ParTx"/>
              <dgm:constr type="t" for="ch" forName="rect6ChTx" refType="t" refFor="ch" refForName="rect6ParTx"/>
              <dgm:constr type="b" for="ch" forName="rect6ChTx" refType="b" refFor="ch" refForName="rect6ParTx"/>
              <dgm:constr type="r" for="ch" forName="rect6ParTxNoCh" refType="l" refFor="ch" refForName="space"/>
              <dgm:constr type="w" for="ch" forName="rect6ParTxNoCh" refType="w" refFor="ch" refForName="rect6"/>
              <dgm:constr type="t" for="ch" forName="rect6ParTxNoCh" refType="t" refFor="ch" refForName="rect6"/>
              <dgm:constr type="b" for="ch" forName="rect6ParTxNoCh" refType="b" refFor="ch" refForName="rect6"/>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r" for="ch" forName="rect5ParTx" refType="l" refFor="ch" refForName="space"/>
              <dgm:constr type="w" for="ch" forName="rect5ParTx" refType="w" refFor="ch" refForName="rect5" fact="0.5"/>
              <dgm:constr type="t" for="ch" forName="rect5ParTx" refType="t" refFor="ch" refForName="rect5"/>
              <dgm:constr type="b" for="ch" forName="rect5ParTx" refType="t" refFor="ch" refForName="rect6"/>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t" refFor="ch" refForName="rect6"/>
              <dgm:constr type="primFontSz" for="ch" op="equ" val="65"/>
              <dgm:constr type="secFontSz" for="ch" op="equ" val="65"/>
            </dgm:constrLst>
          </dgm:if>
          <dgm:if name="Name20" axis="ch" ptType="node" func="cnt" op="gte" val="7">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5714"/>
              <dgm:constr type="hOff" for="ch" forName="circle2" refType="h" refFor="ch" refForName="vertSpace2" fact="-0.14286"/>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71429"/>
              <dgm:constr type="hOff" for="ch" forName="circle3" refType="h" refFor="ch" refForName="vertSpace2" fact="-0.28571"/>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57143"/>
              <dgm:constr type="hOff" for="ch" forName="circle4" refType="h" refFor="ch" refForName="vertSpace2" fact="-0.42857"/>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42857"/>
              <dgm:constr type="hOff" for="ch" forName="circle5" refType="h" refFor="ch" refForName="vertSpace2" fact="-0.57143"/>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r" refFor="ch" refForName="space"/>
              <dgm:constr type="h" for="ch" forName="circle6" refType="h" refFor="ch" refForName="circle1" fact="0.28571"/>
              <dgm:constr type="hOff" for="ch" forName="circle6" refType="h" refFor="ch" refForName="vertSpace2" fact="-0.71429"/>
              <dgm:constr type="w" for="ch" forName="circle6" refType="h" refFor="ch" refForName="circle6" op="equ"/>
              <dgm:constr type="wOff" for="ch" forName="circle6" refType="hOff" refFor="ch" refForName="circle6" op="equ"/>
              <dgm:constr type="b" for="ch" forName="circle6" refType="t" refFor="ch" refForName="vertSpace6"/>
              <dgm:constr type="r" for="ch" forName="rect6" refType="l" refFor="ch" refForName="space"/>
              <dgm:constr type="l" for="ch" forName="rect6"/>
              <dgm:constr type="h" for="ch" forName="rect6" refType="h" refFor="ch" refForName="circle6"/>
              <dgm:constr type="hOff" for="ch" forName="rect6" refType="hOff" refFor="ch" refForName="circle6"/>
              <dgm:constr type="b" for="ch" forName="rect6" refType="b" refFor="ch" refForName="circle6"/>
              <dgm:constr type="l" for="ch" forName="vertSpace7"/>
              <dgm:constr type="w" for="ch" forName="vertSpace7" refType="w"/>
              <dgm:constr type="h" for="ch" forName="vertSpace7" refType="h" refFor="ch" refForName="vertSpace6"/>
              <dgm:constr type="b" for="ch" forName="vertSpace7" refType="t" refFor="ch" refForName="vertSpace6"/>
              <dgm:constr type="ctrX" for="ch" forName="circle7" refType="r" refFor="ch" refForName="space"/>
              <dgm:constr type="h" for="ch" forName="circle7" refType="h" refFor="ch" refForName="circle1" fact="0.14286"/>
              <dgm:constr type="hOff" for="ch" forName="circle7" refType="h" refFor="ch" refForName="vertSpace2" fact="-0.85714"/>
              <dgm:constr type="w" for="ch" forName="circle7" refType="h" refFor="ch" refForName="circle7" op="equ"/>
              <dgm:constr type="wOff" for="ch" forName="circle7" refType="hOff" refFor="ch" refForName="circle7" op="equ"/>
              <dgm:constr type="b" for="ch" forName="circle7" refType="t" refFor="ch" refForName="vertSpace7"/>
              <dgm:constr type="r" for="ch" forName="rect7" refType="l" refFor="ch" refForName="space"/>
              <dgm:constr type="l" for="ch" forName="rect7"/>
              <dgm:constr type="h" for="ch" forName="rect7" refType="h" refFor="ch" refForName="circle7"/>
              <dgm:constr type="hOff" for="ch" forName="rect7" refType="hOff" refFor="ch" refForName="circle7"/>
              <dgm:constr type="b" for="ch" forName="rect7" refType="b" refFor="ch" refForName="circle7"/>
              <dgm:constr type="r" for="ch" forName="rect7ParTx" refType="l" refFor="ch" refForName="space"/>
              <dgm:constr type="w" for="ch" forName="rect7ParTx" refType="w" refFor="ch" refForName="rect7" fact="0.5"/>
              <dgm:constr type="t" for="ch" forName="rect7ParTx" refType="t" refFor="ch" refForName="rect7"/>
              <dgm:constr type="b" for="ch" forName="rect7ParTx" refType="b" refFor="ch" refForName="rect7"/>
              <dgm:constr type="r" for="ch" forName="rect7ChTx" refType="l" refFor="ch" refForName="rect7ParTx"/>
              <dgm:constr type="w" for="ch" forName="rect7ChTx" refType="w" refFor="ch" refForName="rect7ParTx"/>
              <dgm:constr type="t" for="ch" forName="rect7ChTx" refType="t" refFor="ch" refForName="rect7ParTx"/>
              <dgm:constr type="b" for="ch" forName="rect7ChTx" refType="b" refFor="ch" refForName="rect7ParTx"/>
              <dgm:constr type="r" for="ch" forName="rect7ParTxNoCh" refType="l" refFor="ch" refForName="space"/>
              <dgm:constr type="w" for="ch" forName="rect7ParTxNoCh" refType="w" refFor="ch" refForName="rect7"/>
              <dgm:constr type="t" for="ch" forName="rect7ParTxNoCh" refType="t" refFor="ch" refForName="rect7"/>
              <dgm:constr type="b" for="ch" forName="rect7ParTxNoCh" refType="b" refFor="ch" refForName="rect7"/>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r" for="ch" forName="rect5ParTx" refType="l" refFor="ch" refForName="space"/>
              <dgm:constr type="w" for="ch" forName="rect5ParTx" refType="w" refFor="ch" refForName="rect5" fact="0.5"/>
              <dgm:constr type="t" for="ch" forName="rect5ParTx" refType="t" refFor="ch" refForName="rect5"/>
              <dgm:constr type="b" for="ch" forName="rect5ParTx" refType="t" refFor="ch" refForName="rect6"/>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t" refFor="ch" refForName="rect6"/>
              <dgm:constr type="r" for="ch" forName="rect6ParTx" refType="l" refFor="ch" refForName="space"/>
              <dgm:constr type="w" for="ch" forName="rect6ParTx" refType="w" refFor="ch" refForName="rect6" fact="0.5"/>
              <dgm:constr type="t" for="ch" forName="rect6ParTx" refType="t" refFor="ch" refForName="rect6"/>
              <dgm:constr type="b" for="ch" forName="rect6ParTx" refType="t" refFor="ch" refForName="rect7"/>
              <dgm:constr type="r" for="ch" forName="rect6ChTx" refType="l" refFor="ch" refForName="rect6ParTx"/>
              <dgm:constr type="w" for="ch" forName="rect6ChTx" refType="w" refFor="ch" refForName="rect6ParTx"/>
              <dgm:constr type="t" for="ch" forName="rect6ChTx" refType="t" refFor="ch" refForName="rect6ParTx"/>
              <dgm:constr type="b" for="ch" forName="rect6ChTx" refType="b" refFor="ch" refForName="rect6ParTx"/>
              <dgm:constr type="r" for="ch" forName="rect6ParTxNoCh" refType="l" refFor="ch" refForName="space"/>
              <dgm:constr type="w" for="ch" forName="rect6ParTxNoCh" refType="w" refFor="ch" refForName="rect6"/>
              <dgm:constr type="t" for="ch" forName="rect6ParTxNoCh" refType="t" refFor="ch" refForName="rect6"/>
              <dgm:constr type="b" for="ch" forName="rect6ParTxNoCh" refType="t" refFor="ch" refForName="rect7"/>
              <dgm:constr type="primFontSz" for="ch" op="equ" val="65"/>
              <dgm:constr type="secFontSz" for="ch" op="equ" val="65"/>
            </dgm:constrLst>
          </dgm:if>
          <dgm:else name="Name21">
            <dgm:constrLst/>
          </dgm:else>
        </dgm:choose>
      </dgm:else>
    </dgm:choose>
    <dgm:ruleLst/>
    <dgm:forEach name="Name22" axis="ch" ptType="node" cnt="1">
      <dgm:layoutNode name="circle1" styleLbl="node1">
        <dgm:alg type="sp"/>
        <dgm:choose name="Name23">
          <dgm:if name="Name24" func="var" arg="dir" op="equ" val="norm">
            <dgm:shape xmlns:r="http://schemas.openxmlformats.org/officeDocument/2006/relationships" type="pie" r:blip="">
              <dgm:adjLst>
                <dgm:adj idx="1" val="90"/>
                <dgm:adj idx="2" val="270"/>
              </dgm:adjLst>
            </dgm:shape>
          </dgm:if>
          <dgm:else name="Name25">
            <dgm:shape xmlns:r="http://schemas.openxmlformats.org/officeDocument/2006/relationships" type="pie" r:blip="">
              <dgm:adjLst>
                <dgm:adj idx="1" val="270"/>
                <dgm:adj idx="2" val="90"/>
              </dgm:adjLst>
            </dgm:shape>
          </dgm:else>
        </dgm:choose>
        <dgm:presOf/>
        <dgm:constrLst/>
        <dgm:ruleLst/>
      </dgm:layoutNode>
      <dgm:layoutNode name="space">
        <dgm:alg type="sp"/>
        <dgm:shape xmlns:r="http://schemas.openxmlformats.org/officeDocument/2006/relationships" r:blip="">
          <dgm:adjLst/>
        </dgm:shape>
        <dgm:presOf/>
        <dgm:constrLst/>
        <dgm:ruleLst/>
      </dgm:layoutNode>
      <dgm:layoutNode name="rect1" styleLbl="alignAcc1">
        <dgm:alg type="sp"/>
        <dgm:shape xmlns:r="http://schemas.openxmlformats.org/officeDocument/2006/relationships" type="rect" r:blip="">
          <dgm:adjLst/>
        </dgm:shape>
        <dgm:presOf axis="self"/>
        <dgm:constrLst/>
        <dgm:ruleLst/>
      </dgm:layoutNode>
    </dgm:forEach>
    <dgm:forEach name="Name26" axis="ch" ptType="node" st="2" cnt="1">
      <dgm:layoutNode name="vertSpace2">
        <dgm:alg type="sp"/>
        <dgm:shape xmlns:r="http://schemas.openxmlformats.org/officeDocument/2006/relationships" type="rect" r:blip="" hideGeom="1">
          <dgm:adjLst/>
        </dgm:shape>
        <dgm:presOf/>
        <dgm:constrLst/>
        <dgm:ruleLst/>
      </dgm:layoutNode>
      <dgm:layoutNode name="circle2" styleLbl="node1">
        <dgm:alg type="sp"/>
        <dgm:choose name="Name27">
          <dgm:if name="Name28" func="var" arg="dir" op="equ" val="norm">
            <dgm:shape xmlns:r="http://schemas.openxmlformats.org/officeDocument/2006/relationships" type="pie" r:blip="">
              <dgm:adjLst>
                <dgm:adj idx="1" val="90"/>
                <dgm:adj idx="2" val="270"/>
              </dgm:adjLst>
            </dgm:shape>
          </dgm:if>
          <dgm:else name="Name29">
            <dgm:shape xmlns:r="http://schemas.openxmlformats.org/officeDocument/2006/relationships" type="pie" r:blip="">
              <dgm:adjLst>
                <dgm:adj idx="1" val="270"/>
                <dgm:adj idx="2" val="90"/>
              </dgm:adjLst>
            </dgm:shape>
          </dgm:else>
        </dgm:choose>
        <dgm:presOf/>
        <dgm:constrLst/>
        <dgm:ruleLst/>
      </dgm:layoutNode>
      <dgm:layoutNode name="rect2" styleLbl="alignAcc1">
        <dgm:alg type="sp"/>
        <dgm:shape xmlns:r="http://schemas.openxmlformats.org/officeDocument/2006/relationships" type="rect" r:blip="">
          <dgm:adjLst/>
        </dgm:shape>
        <dgm:presOf axis="self"/>
        <dgm:constrLst/>
        <dgm:ruleLst/>
      </dgm:layoutNode>
    </dgm:forEach>
    <dgm:forEach name="Name30" axis="ch" ptType="node" st="3" cnt="1">
      <dgm:layoutNode name="vertSpace3">
        <dgm:alg type="sp"/>
        <dgm:shape xmlns:r="http://schemas.openxmlformats.org/officeDocument/2006/relationships" type="rect" r:blip="" hideGeom="1">
          <dgm:adjLst/>
        </dgm:shape>
        <dgm:presOf/>
        <dgm:constrLst/>
        <dgm:ruleLst/>
      </dgm:layoutNode>
      <dgm:layoutNode name="circle3" styleLbl="node1">
        <dgm:alg type="sp"/>
        <dgm:choose name="Name31">
          <dgm:if name="Name32" func="var" arg="dir" op="equ" val="norm">
            <dgm:shape xmlns:r="http://schemas.openxmlformats.org/officeDocument/2006/relationships" type="pie" r:blip="">
              <dgm:adjLst>
                <dgm:adj idx="1" val="90"/>
                <dgm:adj idx="2" val="270"/>
              </dgm:adjLst>
            </dgm:shape>
          </dgm:if>
          <dgm:else name="Name33">
            <dgm:shape xmlns:r="http://schemas.openxmlformats.org/officeDocument/2006/relationships" type="pie" r:blip="">
              <dgm:adjLst>
                <dgm:adj idx="1" val="270"/>
                <dgm:adj idx="2" val="90"/>
              </dgm:adjLst>
            </dgm:shape>
          </dgm:else>
        </dgm:choose>
        <dgm:presOf/>
        <dgm:constrLst/>
        <dgm:ruleLst/>
      </dgm:layoutNode>
      <dgm:layoutNode name="rect3" styleLbl="alignAcc1">
        <dgm:alg type="sp"/>
        <dgm:shape xmlns:r="http://schemas.openxmlformats.org/officeDocument/2006/relationships" type="rect" r:blip="">
          <dgm:adjLst/>
        </dgm:shape>
        <dgm:presOf axis="self"/>
        <dgm:constrLst/>
        <dgm:ruleLst/>
      </dgm:layoutNode>
    </dgm:forEach>
    <dgm:forEach name="Name34" axis="ch" ptType="node" st="4" cnt="1">
      <dgm:layoutNode name="vertSpace4">
        <dgm:alg type="sp"/>
        <dgm:shape xmlns:r="http://schemas.openxmlformats.org/officeDocument/2006/relationships" type="rect" r:blip="" hideGeom="1">
          <dgm:adjLst/>
        </dgm:shape>
        <dgm:presOf/>
        <dgm:constrLst/>
        <dgm:ruleLst/>
      </dgm:layoutNode>
      <dgm:layoutNode name="circle4" styleLbl="node1">
        <dgm:alg type="sp"/>
        <dgm:choose name="Name35">
          <dgm:if name="Name36" func="var" arg="dir" op="equ" val="norm">
            <dgm:shape xmlns:r="http://schemas.openxmlformats.org/officeDocument/2006/relationships" type="pie" r:blip="">
              <dgm:adjLst>
                <dgm:adj idx="1" val="90"/>
                <dgm:adj idx="2" val="270"/>
              </dgm:adjLst>
            </dgm:shape>
          </dgm:if>
          <dgm:else name="Name37">
            <dgm:shape xmlns:r="http://schemas.openxmlformats.org/officeDocument/2006/relationships" type="pie" r:blip="">
              <dgm:adjLst>
                <dgm:adj idx="1" val="270"/>
                <dgm:adj idx="2" val="90"/>
              </dgm:adjLst>
            </dgm:shape>
          </dgm:else>
        </dgm:choose>
        <dgm:presOf/>
        <dgm:constrLst/>
        <dgm:ruleLst/>
      </dgm:layoutNode>
      <dgm:layoutNode name="rect4" styleLbl="alignAcc1">
        <dgm:alg type="sp"/>
        <dgm:shape xmlns:r="http://schemas.openxmlformats.org/officeDocument/2006/relationships" type="rect" r:blip="">
          <dgm:adjLst/>
        </dgm:shape>
        <dgm:presOf axis="self"/>
        <dgm:constrLst/>
        <dgm:ruleLst/>
      </dgm:layoutNode>
    </dgm:forEach>
    <dgm:forEach name="Name38" axis="ch" ptType="node" st="5" cnt="1">
      <dgm:layoutNode name="vertSpace5">
        <dgm:alg type="sp"/>
        <dgm:shape xmlns:r="http://schemas.openxmlformats.org/officeDocument/2006/relationships" type="rect" r:blip="" hideGeom="1">
          <dgm:adjLst/>
        </dgm:shape>
        <dgm:presOf/>
        <dgm:constrLst/>
        <dgm:ruleLst/>
      </dgm:layoutNode>
      <dgm:layoutNode name="circle5" styleLbl="node1">
        <dgm:alg type="sp"/>
        <dgm:choose name="Name39">
          <dgm:if name="Name40" func="var" arg="dir" op="equ" val="norm">
            <dgm:shape xmlns:r="http://schemas.openxmlformats.org/officeDocument/2006/relationships" type="pie" r:blip="">
              <dgm:adjLst>
                <dgm:adj idx="1" val="90"/>
                <dgm:adj idx="2" val="270"/>
              </dgm:adjLst>
            </dgm:shape>
          </dgm:if>
          <dgm:else name="Name41">
            <dgm:shape xmlns:r="http://schemas.openxmlformats.org/officeDocument/2006/relationships" type="pie" r:blip="">
              <dgm:adjLst>
                <dgm:adj idx="1" val="270"/>
                <dgm:adj idx="2" val="90"/>
              </dgm:adjLst>
            </dgm:shape>
          </dgm:else>
        </dgm:choose>
        <dgm:presOf/>
        <dgm:constrLst/>
        <dgm:ruleLst/>
      </dgm:layoutNode>
      <dgm:layoutNode name="rect5" styleLbl="alignAcc1">
        <dgm:alg type="sp"/>
        <dgm:shape xmlns:r="http://schemas.openxmlformats.org/officeDocument/2006/relationships" type="rect" r:blip="">
          <dgm:adjLst/>
        </dgm:shape>
        <dgm:presOf axis="self"/>
        <dgm:constrLst/>
        <dgm:ruleLst/>
      </dgm:layoutNode>
    </dgm:forEach>
    <dgm:forEach name="Name42" axis="ch" ptType="node" st="6" cnt="1">
      <dgm:layoutNode name="vertSpace6">
        <dgm:alg type="sp"/>
        <dgm:shape xmlns:r="http://schemas.openxmlformats.org/officeDocument/2006/relationships" type="rect" r:blip="" hideGeom="1">
          <dgm:adjLst/>
        </dgm:shape>
        <dgm:presOf/>
        <dgm:constrLst/>
        <dgm:ruleLst/>
      </dgm:layoutNode>
      <dgm:layoutNode name="circle6" styleLbl="node1">
        <dgm:alg type="sp"/>
        <dgm:choose name="Name43">
          <dgm:if name="Name44" func="var" arg="dir" op="equ" val="norm">
            <dgm:shape xmlns:r="http://schemas.openxmlformats.org/officeDocument/2006/relationships" type="pie" r:blip="">
              <dgm:adjLst>
                <dgm:adj idx="1" val="90"/>
                <dgm:adj idx="2" val="270"/>
              </dgm:adjLst>
            </dgm:shape>
          </dgm:if>
          <dgm:else name="Name45">
            <dgm:shape xmlns:r="http://schemas.openxmlformats.org/officeDocument/2006/relationships" type="pie" r:blip="">
              <dgm:adjLst>
                <dgm:adj idx="1" val="270"/>
                <dgm:adj idx="2" val="90"/>
              </dgm:adjLst>
            </dgm:shape>
          </dgm:else>
        </dgm:choose>
        <dgm:presOf/>
        <dgm:constrLst/>
        <dgm:ruleLst/>
      </dgm:layoutNode>
      <dgm:layoutNode name="rect6" styleLbl="alignAcc1">
        <dgm:alg type="sp"/>
        <dgm:shape xmlns:r="http://schemas.openxmlformats.org/officeDocument/2006/relationships" type="rect" r:blip="">
          <dgm:adjLst/>
        </dgm:shape>
        <dgm:presOf axis="self"/>
        <dgm:constrLst/>
        <dgm:ruleLst/>
      </dgm:layoutNode>
    </dgm:forEach>
    <dgm:forEach name="Name46" axis="ch" ptType="node" st="7" cnt="1">
      <dgm:layoutNode name="vertSpace7">
        <dgm:alg type="sp"/>
        <dgm:shape xmlns:r="http://schemas.openxmlformats.org/officeDocument/2006/relationships" type="rect" r:blip="" hideGeom="1">
          <dgm:adjLst/>
        </dgm:shape>
        <dgm:presOf/>
        <dgm:constrLst/>
        <dgm:ruleLst/>
      </dgm:layoutNode>
      <dgm:layoutNode name="circle7" styleLbl="node1">
        <dgm:alg type="sp"/>
        <dgm:choose name="Name47">
          <dgm:if name="Name48" func="var" arg="dir" op="equ" val="norm">
            <dgm:shape xmlns:r="http://schemas.openxmlformats.org/officeDocument/2006/relationships" type="pie" r:blip="">
              <dgm:adjLst>
                <dgm:adj idx="1" val="90"/>
                <dgm:adj idx="2" val="270"/>
              </dgm:adjLst>
            </dgm:shape>
          </dgm:if>
          <dgm:else name="Name49">
            <dgm:shape xmlns:r="http://schemas.openxmlformats.org/officeDocument/2006/relationships" type="pie" r:blip="">
              <dgm:adjLst>
                <dgm:adj idx="1" val="270"/>
                <dgm:adj idx="2" val="90"/>
              </dgm:adjLst>
            </dgm:shape>
          </dgm:else>
        </dgm:choose>
        <dgm:presOf/>
        <dgm:constrLst/>
        <dgm:ruleLst/>
      </dgm:layoutNode>
      <dgm:layoutNode name="rect7" styleLbl="alignAcc1">
        <dgm:alg type="sp"/>
        <dgm:shape xmlns:r="http://schemas.openxmlformats.org/officeDocument/2006/relationships" type="rect" r:blip="">
          <dgm:adjLst/>
        </dgm:shape>
        <dgm:presOf axis="self"/>
        <dgm:constrLst/>
        <dgm:ruleLst/>
      </dgm:layoutNode>
    </dgm:forEach>
    <dgm:forEach name="Name50" axis="ch" ptType="node" cnt="1">
      <dgm:choose name="Name51">
        <dgm:if name="Name52" axis="root des" ptType="all node" func="maxDepth" op="gte" val="2">
          <dgm:layoutNode name="rect1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1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53">
          <dgm:layoutNode name="rect1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54" axis="ch" ptType="node" st="2" cnt="1">
      <dgm:choose name="Name55">
        <dgm:if name="Name56" axis="root des" ptType="all node" func="maxDepth" op="gte" val="2">
          <dgm:layoutNode name="rect2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2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57">
          <dgm:layoutNode name="rect2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58" axis="ch" ptType="node" st="3" cnt="1">
      <dgm:choose name="Name59">
        <dgm:if name="Name60" axis="root des" ptType="all node" func="maxDepth" op="gte" val="2">
          <dgm:layoutNode name="rect3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3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1">
          <dgm:layoutNode name="rect3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62" axis="ch" ptType="node" st="4" cnt="1">
      <dgm:choose name="Name63">
        <dgm:if name="Name64" axis="root des" ptType="all node" func="maxDepth" op="gte" val="2">
          <dgm:layoutNode name="rect4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4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5">
          <dgm:layoutNode name="rect4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66" axis="ch" ptType="node" st="5" cnt="1">
      <dgm:choose name="Name67">
        <dgm:if name="Name68" axis="root des" ptType="all node" func="maxDepth" op="gte" val="2">
          <dgm:layoutNode name="rect5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5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9">
          <dgm:layoutNode name="rect5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70" axis="ch" ptType="node" st="6" cnt="1">
      <dgm:choose name="Name71">
        <dgm:if name="Name72" axis="root des" ptType="all node" func="maxDepth" op="gte" val="2">
          <dgm:layoutNode name="rect6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6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73">
          <dgm:layoutNode name="rect6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74" axis="ch" ptType="node" st="7" cnt="1">
      <dgm:choose name="Name75">
        <dgm:if name="Name76" axis="root des" ptType="all node" func="maxDepth" op="gte" val="2">
          <dgm:layoutNode name="rect7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7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77">
          <dgm:layoutNode name="rect7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layoutNode>
</dgm:layoutDef>
</file>

<file path=ppt/diagrams/layout2.xml><?xml version="1.0" encoding="utf-8"?>
<dgm:layoutDef xmlns:dgm="http://schemas.openxmlformats.org/drawingml/2006/diagram" xmlns:a="http://schemas.openxmlformats.org/drawingml/2006/main" uniqueId="urn:microsoft.com/office/officeart/2008/layout/RadialCluster">
  <dgm:title val=""/>
  <dgm:desc val=""/>
  <dgm:catLst>
    <dgm:cat type="relationship" pri="19500"/>
    <dgm:cat type="cycle" pri="150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useDef="1">
    <dgm:dataModel>
      <dgm:ptLst/>
      <dgm:bg/>
      <dgm:whole/>
    </dgm:dataModel>
  </dgm:styleData>
  <dgm:clrData useDef="1">
    <dgm:dataModel>
      <dgm:ptLst/>
      <dgm:bg/>
      <dgm:whole/>
    </dgm:dataModel>
  </dgm:clrData>
  <dgm:layoutNode name="Name0">
    <dgm:varLst>
      <dgm:chMax val="1"/>
      <dgm:chPref val="1"/>
      <dgm:dir/>
      <dgm:animOne val="branch"/>
      <dgm:animLvl val="lvl"/>
    </dgm:varLst>
    <dgm:alg type="composite">
      <dgm:param type="ar" val="1.00"/>
    </dgm:alg>
    <dgm:shape xmlns:r="http://schemas.openxmlformats.org/officeDocument/2006/relationships" r:blip="">
      <dgm:adjLst/>
    </dgm:shape>
    <dgm:choose name="Name1">
      <dgm:if name="Name2" func="var" arg="dir" op="equ" val="norm">
        <dgm:choose name="Name3">
          <dgm:if name="Name4" axis="ch ch" ptType="node node" cnt="1 0" func="cnt" op="equ" val="1">
            <dgm:constrLst>
              <dgm:constr type="l" for="ch" forName="textCenter"/>
              <dgm:constr type="ctrY" for="ch" forName="textCenter" refType="h" fact="0.5"/>
              <dgm:constr type="w" for="ch" forName="textCenter" refType="w" fact="0.32"/>
              <dgm:constr type="h" for="ch" forName="textCenter" refType="w" refFor="ch" refForName="textCenter"/>
              <dgm:constr type="r" for="ch" forName="cycle_1" refType="w"/>
              <dgm:constr type="ctrY" for="ch" forName="cycle_1" refType="h" fact="0.5"/>
              <dgm:constr type="w" for="ch" forName="cycle_1" refType="w" fact="0.56"/>
              <dgm:constr type="h" for="ch" forName="cycle_1" refType="h"/>
              <dgm:constr type="primFontSz" for="ch" forName="textCenter" val="65"/>
              <dgm:constr type="primFontSz" for="des" forName="childCenter1" val="65"/>
              <dgm:constr type="primFontSz" for="des" forName="text1" op="equ" val="65"/>
              <dgm:constr type="userS" for="des" ptType="node" refType="w" refFor="ch" refForName="textCenter" fact="0.67"/>
            </dgm:constrLst>
          </dgm:if>
          <dgm:if name="Name5" axis="ch ch" ptType="node node" cnt="1 0" func="cnt" op="equ" val="2">
            <dgm:constrLst>
              <dgm:constr type="ctrX" for="ch" forName="textCenter" refType="w" fact="0.5"/>
              <dgm:constr type="ctrY" for="ch" forName="textCenter" refType="h" fact="0.5"/>
              <dgm:constr type="w" for="ch" forName="textCenter" refType="w" fact="0.25"/>
              <dgm:constr type="h" for="ch" forName="textCenter" refType="w" refFor="ch" refForName="textCenter"/>
              <dgm:constr type="ctrX" for="ch" forName="cycle_1" refType="w" fact="0.5"/>
              <dgm:constr type="t" for="ch" forName="cycle_1"/>
              <dgm:constr type="w" for="ch" forName="cycle_1" refType="w"/>
              <dgm:constr type="h" for="ch" forName="cycle_1" refType="h" fact="0.34"/>
              <dgm:constr type="ctrX" for="ch" forName="cycle_2" refType="w" fact="0.5"/>
              <dgm:constr type="b" for="ch" forName="cycle_2" refType="h"/>
              <dgm:constr type="w" for="ch" forName="cycle_2" refType="w"/>
              <dgm:constr type="h" for="ch" forName="cycle_2" refType="h" fact="0.34"/>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userS" for="des" ptType="node" refType="w" refFor="ch" refForName="textCenter" fact="0.67"/>
            </dgm:constrLst>
          </dgm:if>
          <dgm:if name="Name6" axis="ch ch" ptType="node node" cnt="1 0" func="cnt" op="equ" val="3">
            <dgm:choose name="Name7">
              <dgm:if name="Name8" axis="ch ch ch" ptType="node node node" st="1 2 0" cnt="1 1 0" func="cnt" op="equ" val="1">
                <dgm:choose name="Name9">
                  <dgm:if name="Name10"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fact="0.85"/>
                      <dgm:constr type="w" for="ch" forName="cycle_2" refType="w" fact="0.46"/>
                      <dgm:constr type="h" for="ch" forName="cycle_2" refType="h" fact="0.54"/>
                      <dgm:constr type="diam" for="ch" forName="cycle_2" refType="w" fact="0.5"/>
                      <dgm:constr type="l" for="ch" forName="cycle_3"/>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1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fact="0.85"/>
                      <dgm:constr type="w" for="ch" forName="cycle_2" refType="w" fact="0.46"/>
                      <dgm:constr type="h" for="ch" forName="cycle_2" refType="h" fact="0.54"/>
                      <dgm:constr type="diam" for="ch" forName="cycle_2" refType="w" fact="0.5"/>
                      <dgm:constr type="l" for="ch" forName="cycle_3"/>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if>
              <dgm:else name="Name12">
                <dgm:choose name="Name13">
                  <dgm:if name="Name14"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dgm:constr type="w" for="ch" forName="cycle_2" refType="w" fact="0.46"/>
                      <dgm:constr type="h" for="ch" forName="cycle_2" refType="h" fact="0.54"/>
                      <dgm:constr type="diam" for="ch" forName="cycle_2" refType="w" fact="0.5"/>
                      <dgm:constr type="l" for="ch" forName="cycle_3"/>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15">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dgm:constr type="w" for="ch" forName="cycle_2" refType="w" fact="0.46"/>
                      <dgm:constr type="h" for="ch" forName="cycle_2" refType="h" fact="0.54"/>
                      <dgm:constr type="diam" for="ch" forName="cycle_2" refType="w" fact="0.5"/>
                      <dgm:constr type="l" for="ch" forName="cycle_3"/>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else>
            </dgm:choose>
          </dgm:if>
          <dgm:if name="Name16" axis="ch ch" ptType="node node" cnt="1 0" func="cnt" op="equ" val="4">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5"/>
              <dgm:constr type="h" for="ch" forName="cycle_1" refType="h" fact="0.33"/>
              <dgm:constr type="r" for="ch" forName="cycle_2" refType="w"/>
              <dgm:constr type="ctrY" for="ch" forName="cycle_2" refType="h" fact="0.5"/>
              <dgm:constr type="w" for="ch" forName="cycle_2" refType="w" fact="0.33"/>
              <dgm:constr type="h" for="ch" forName="cycle_2" refType="h" fact="0.5"/>
              <dgm:constr type="ctrX" for="ch" forName="cycle_3" refType="w" fact="0.5"/>
              <dgm:constr type="b" for="ch" forName="cycle_3" refType="h"/>
              <dgm:constr type="w" for="ch" forName="cycle_3" refType="w" fact="0.5"/>
              <dgm:constr type="h" for="ch" forName="cycle_3" refType="h" fact="0.33"/>
              <dgm:constr type="l" for="ch" forName="cycle_4"/>
              <dgm:constr type="ctrY" for="ch" forName="cycle_4" refType="h" fact="0.5"/>
              <dgm:constr type="w" for="ch" forName="cycle_4" refType="w" fact="0.33"/>
              <dgm:constr type="h" for="ch" forName="cycle_4" refType="h"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userS" for="des" ptType="node" refType="w" refFor="ch" refForName="textCenter" fact="0.67"/>
            </dgm:constrLst>
          </dgm:if>
          <dgm:if name="Name17" axis="ch ch" ptType="node node" cnt="1 0" func="cnt" op="equ" val="5">
            <dgm:constrLst>
              <dgm:constr type="ctrX" for="ch" forName="textCenter" refType="w" fact="0.5"/>
              <dgm:constr type="t" for="ch" forName="textCenter" refType="h" fact="0.42"/>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r" for="ch" forName="cycle_2" refType="w"/>
              <dgm:constr type="t" for="ch" forName="cycle_2" refType="h" fact="0.24"/>
              <dgm:constr type="w" for="ch" forName="cycle_2" refType="w" fact="0.33"/>
              <dgm:constr type="h" for="ch" forName="cycle_2" refType="w" refFor="ch" refForName="cycle_2"/>
              <dgm:constr type="r" for="ch" forName="cycle_3" refType="w" fact="0.89"/>
              <dgm:constr type="b" for="ch" forName="cycle_3" refType="h"/>
              <dgm:constr type="w" for="ch" forName="cycle_3" refType="w" fact="0.33"/>
              <dgm:constr type="h" for="ch" forName="cycle_3" refType="w" refFor="ch" refForName="cycle_3"/>
              <dgm:constr type="l" for="ch" forName="cycle_4" refType="w" fact="0.11"/>
              <dgm:constr type="b" for="ch" forName="cycle_4" refType="h"/>
              <dgm:constr type="w" for="ch" forName="cycle_4" refType="w" fact="0.33"/>
              <dgm:constr type="h" for="ch" forName="cycle_4" refType="w" refFor="ch" refForName="cycle_4"/>
              <dgm:constr type="l" for="ch" forName="cycle_5"/>
              <dgm:constr type="t" for="ch" forName="cycle_5" refType="h" fact="0.24"/>
              <dgm:constr type="w" for="ch" forName="cycle_5" refType="w" fact="0.33"/>
              <dgm:constr type="h" for="ch" forName="cycle_5" refType="w" refFor="ch" refForName="cycle_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userS" for="des" ptType="node" refType="w" refFor="ch" refForName="textCenter" fact="0.67"/>
            </dgm:constrLst>
          </dgm:if>
          <dgm:if name="Name18" axis="ch ch" ptType="node node" cnt="1 0" func="cnt" op="equ" val="6">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r" for="ch" forName="cycle_2" refType="w"/>
              <dgm:constr type="t" for="ch" forName="cycle_2" refType="h" fact="0.17"/>
              <dgm:constr type="w" for="ch" forName="cycle_2" refType="w" fact="0.33"/>
              <dgm:constr type="h" for="ch" forName="cycle_2" refType="w" refFor="ch" refForName="cycle_2"/>
              <dgm:constr type="r" for="ch" forName="cycle_3" refType="w"/>
              <dgm:constr type="b" for="ch" forName="cycle_3" refType="h" fact="0.83"/>
              <dgm:constr type="w" for="ch" forName="cycle_3" refType="w" fact="0.33"/>
              <dgm:constr type="h" for="ch" forName="cycle_3" refType="w" refFor="ch" refForName="cycle_3"/>
              <dgm:constr type="ctrX" for="ch" forName="cycle_4" refType="w" fact="0.5"/>
              <dgm:constr type="b" for="ch" forName="cycle_4" refType="h"/>
              <dgm:constr type="w" for="ch" forName="cycle_4" refType="w" fact="0.33"/>
              <dgm:constr type="h" for="ch" forName="cycle_4" refType="w" refFor="ch" refForName="cycle_4"/>
              <dgm:constr type="l" for="ch" forName="cycle_5"/>
              <dgm:constr type="b" for="ch" forName="cycle_5" refType="h" fact="0.83"/>
              <dgm:constr type="w" for="ch" forName="cycle_5" refType="w" fact="0.33"/>
              <dgm:constr type="h" for="ch" forName="cycle_5" refType="w" refFor="ch" refForName="cycle_5"/>
              <dgm:constr type="l" for="ch" forName="cycle_6"/>
              <dgm:constr type="t" for="ch" forName="cycle_6" refType="h" fact="0.17"/>
              <dgm:constr type="w" for="ch" forName="cycle_6" refType="w" fact="0.33"/>
              <dgm:constr type="h" for="ch" forName="cycle_6" refType="w" refFor="ch" refForName="cycle_6"/>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userS" for="des" ptType="node" refType="w" refFor="ch" refForName="textCenter" fact="0.67"/>
            </dgm:constrLst>
          </dgm:if>
          <dgm:else name="Name19">
            <dgm:constrLst>
              <dgm:constr type="ctrX" for="ch" forName="textCenter" refType="w" fact="0.5"/>
              <dgm:constr type="t" for="ch" forName="textCenter" refType="h" fact="0.444"/>
              <dgm:constr type="w" for="ch" forName="textCenter" refType="w" fact="0.167"/>
              <dgm:constr type="h" for="ch" forName="textCenter" refType="w" refFor="ch" refForName="textCenter"/>
              <dgm:constr type="ctrX" for="ch" forName="cycle_1" refType="w" fact="0.5"/>
              <dgm:constr type="t" for="ch" forName="cycle_1"/>
              <dgm:constr type="w" for="ch" forName="cycle_1" refType="w" fact="0.263"/>
              <dgm:constr type="h" for="ch" forName="cycle_1" refType="w" refFor="ch" refForName="cycle_1"/>
              <dgm:constr type="r" for="ch" forName="cycle_2" refType="w" fact="0.938"/>
              <dgm:constr type="t" for="ch" forName="cycle_2" refType="h" fact="0.141"/>
              <dgm:constr type="w" for="ch" forName="cycle_2" refType="w" fact="0.263"/>
              <dgm:constr type="h" for="ch" forName="cycle_2" refType="w" refFor="ch" refForName="cycle_2"/>
              <dgm:constr type="r" for="ch" forName="cycle_3" refType="w"/>
              <dgm:constr type="b" for="ch" forName="cycle_3" refType="h" fact="0.74"/>
              <dgm:constr type="w" for="ch" forName="cycle_3" refType="w" fact="0.263"/>
              <dgm:constr type="h" for="ch" forName="cycle_3" refType="w" refFor="ch" refForName="cycle_3"/>
              <dgm:constr type="r" for="ch" forName="cycle_4" refType="w" fact="0.8"/>
              <dgm:constr type="b" for="ch" forName="cycle_4" refType="h"/>
              <dgm:constr type="w" for="ch" forName="cycle_4" refType="w" fact="0.263"/>
              <dgm:constr type="h" for="ch" forName="cycle_4" refType="w" refFor="ch" refForName="cycle_4"/>
              <dgm:constr type="l" for="ch" forName="cycle_5" refType="w" fact="0.2"/>
              <dgm:constr type="b" for="ch" forName="cycle_5" refType="h"/>
              <dgm:constr type="w" for="ch" forName="cycle_5" refType="w" fact="0.263"/>
              <dgm:constr type="h" for="ch" forName="cycle_5" refType="w" refFor="ch" refForName="cycle_5"/>
              <dgm:constr type="l" for="ch" forName="cycle_6"/>
              <dgm:constr type="b" for="ch" forName="cycle_6" refType="h" fact="0.74"/>
              <dgm:constr type="w" for="ch" forName="cycle_6" refType="w" fact="0.263"/>
              <dgm:constr type="h" for="ch" forName="cycle_6" refType="w" refFor="ch" refForName="cycle_6"/>
              <dgm:constr type="l" for="ch" forName="cycle_7" refType="w" fact="0.062"/>
              <dgm:constr type="t" for="ch" forName="cycle_7" refType="h" fact="0.141"/>
              <dgm:constr type="w" for="ch" forName="cycle_7" refType="w" fact="0.263"/>
              <dgm:constr type="h" for="ch" forName="cycle_7" refType="w" refFor="ch" refForName="cycle_7"/>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primFontSz" for="des" forName="childCenter7" refType="primFontSz" refFor="des" refForName="childCenter1" op="equ"/>
              <dgm:constr type="primFontSz" for="des" forName="text7" refType="primFontSz" refFor="des" refForName="text1" op="equ"/>
              <dgm:constr type="userS" for="des" ptType="node" refType="w" refFor="ch" refForName="textCenter" fact="0.67"/>
            </dgm:constrLst>
          </dgm:else>
        </dgm:choose>
      </dgm:if>
      <dgm:else name="Name20">
        <dgm:choose name="Name21">
          <dgm:if name="Name22" axis="ch ch" ptType="node node" func="cnt" op="equ" val="1">
            <dgm:constrLst>
              <dgm:constr type="r" for="ch" forName="textCenter" refType="w"/>
              <dgm:constr type="ctrY" for="ch" forName="textCenter" refType="h" fact="0.5"/>
              <dgm:constr type="w" for="ch" forName="textCenter" refType="w" fact="0.32"/>
              <dgm:constr type="h" for="ch" forName="textCenter" refType="w" refFor="ch" refForName="textCenter"/>
              <dgm:constr type="l" for="ch" forName="cycle_1"/>
              <dgm:constr type="ctrY" for="ch" forName="cycle_1" refType="h" fact="0.5"/>
              <dgm:constr type="w" for="ch" forName="cycle_1" refType="w" fact="0.56"/>
              <dgm:constr type="h" for="ch" forName="cycle_1" refType="h"/>
              <dgm:constr type="primFontSz" for="ch" forName="textCenter" val="65"/>
              <dgm:constr type="primFontSz" for="des" forName="childCenter1" val="65"/>
              <dgm:constr type="primFontSz" for="des" forName="text1" op="equ" val="65"/>
              <dgm:constr type="userS" for="des" ptType="node" refType="w" refFor="ch" refForName="textCenter" fact="0.67"/>
            </dgm:constrLst>
          </dgm:if>
          <dgm:if name="Name23" axis="ch ch" ptType="node node" func="cnt" op="equ" val="2">
            <dgm:constrLst>
              <dgm:constr type="ctrX" for="ch" forName="textCenter" refType="w" fact="0.5"/>
              <dgm:constr type="ctrY" for="ch" forName="textCenter" refType="h" fact="0.5"/>
              <dgm:constr type="w" for="ch" forName="textCenter" refType="w" fact="0.25"/>
              <dgm:constr type="h" for="ch" forName="textCenter" refType="w" refFor="ch" refForName="textCenter"/>
              <dgm:constr type="ctrX" for="ch" forName="cycle_1" refType="w" fact="0.5"/>
              <dgm:constr type="t" for="ch" forName="cycle_1"/>
              <dgm:constr type="w" for="ch" forName="cycle_1" refType="w"/>
              <dgm:constr type="h" for="ch" forName="cycle_1" refType="h" fact="0.34"/>
              <dgm:constr type="ctrX" for="ch" forName="cycle_2" refType="w" fact="0.5"/>
              <dgm:constr type="b" for="ch" forName="cycle_2" refType="h"/>
              <dgm:constr type="w" for="ch" forName="cycle_2" refType="w"/>
              <dgm:constr type="h" for="ch" forName="cycle_2" refType="h" fact="0.34"/>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userS" for="des" ptType="node" refType="w" refFor="ch" refForName="textCenter" fact="0.67"/>
            </dgm:constrLst>
          </dgm:if>
          <dgm:if name="Name24" axis="ch ch" ptType="node node" func="cnt" op="equ" val="3">
            <dgm:choose name="Name25">
              <dgm:if name="Name26" axis="ch ch ch" ptType="node node node" st="1 2 0" cnt="1 1 0" func="cnt" op="equ" val="1">
                <dgm:choose name="Name27">
                  <dgm:if name="Name28"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fact="0.85"/>
                      <dgm:constr type="w" for="ch" forName="cycle_2" refType="w" fact="0.46"/>
                      <dgm:constr type="h" for="ch" forName="cycle_2" refType="h" fact="0.54"/>
                      <dgm:constr type="diam" for="ch" forName="cycle_2" refType="w" fact="0.5"/>
                      <dgm:constr type="r" for="ch" forName="cycle_3" refType="w"/>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29">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fact="0.85"/>
                      <dgm:constr type="w" for="ch" forName="cycle_2" refType="w" fact="0.46"/>
                      <dgm:constr type="h" for="ch" forName="cycle_2" refType="h" fact="0.54"/>
                      <dgm:constr type="diam" for="ch" forName="cycle_2" refType="w" fact="0.5"/>
                      <dgm:constr type="r" for="ch" forName="cycle_3" refType="w"/>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if>
              <dgm:else name="Name30">
                <dgm:choose name="Name31">
                  <dgm:if name="Name32"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dgm:constr type="w" for="ch" forName="cycle_2" refType="w" fact="0.46"/>
                      <dgm:constr type="h" for="ch" forName="cycle_2" refType="h" fact="0.54"/>
                      <dgm:constr type="diam" for="ch" forName="cycle_2" refType="w" fact="0.5"/>
                      <dgm:constr type="r" for="ch" forName="cycle_3" refType="w"/>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33">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dgm:constr type="w" for="ch" forName="cycle_2" refType="w" fact="0.46"/>
                      <dgm:constr type="h" for="ch" forName="cycle_2" refType="h" fact="0.54"/>
                      <dgm:constr type="diam" for="ch" forName="cycle_2" refType="w" fact="0.5"/>
                      <dgm:constr type="r" for="ch" forName="cycle_3" refType="w"/>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else>
            </dgm:choose>
          </dgm:if>
          <dgm:if name="Name34" axis="ch ch" ptType="node node" func="cnt" op="equ" val="4">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5"/>
              <dgm:constr type="h" for="ch" forName="cycle_1" refType="h" fact="0.33"/>
              <dgm:constr type="l" for="ch" forName="cycle_2"/>
              <dgm:constr type="ctrY" for="ch" forName="cycle_2" refType="h" fact="0.5"/>
              <dgm:constr type="w" for="ch" forName="cycle_2" refType="w" fact="0.33"/>
              <dgm:constr type="h" for="ch" forName="cycle_2" refType="h" fact="0.5"/>
              <dgm:constr type="ctrX" for="ch" forName="cycle_3" refType="w" fact="0.5"/>
              <dgm:constr type="b" for="ch" forName="cycle_3" refType="h"/>
              <dgm:constr type="w" for="ch" forName="cycle_3" refType="w" fact="0.5"/>
              <dgm:constr type="h" for="ch" forName="cycle_3" refType="h" fact="0.33"/>
              <dgm:constr type="r" for="ch" forName="cycle_4" refType="w"/>
              <dgm:constr type="ctrY" for="ch" forName="cycle_4" refType="h" fact="0.5"/>
              <dgm:constr type="w" for="ch" forName="cycle_4" refType="w" fact="0.33"/>
              <dgm:constr type="h" for="ch" forName="cycle_4" refType="h"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userS" for="des" ptType="node" refType="w" refFor="ch" refForName="textCenter" fact="0.67"/>
            </dgm:constrLst>
          </dgm:if>
          <dgm:if name="Name35" axis="ch ch" ptType="node node" func="cnt" op="equ" val="5">
            <dgm:constrLst>
              <dgm:constr type="ctrX" for="ch" forName="textCenter" refType="w" fact="0.5"/>
              <dgm:constr type="t" for="ch" forName="textCenter" refType="h" fact="0.42"/>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l" for="ch" forName="cycle_2"/>
              <dgm:constr type="t" for="ch" forName="cycle_2" refType="h" fact="0.24"/>
              <dgm:constr type="w" for="ch" forName="cycle_2" refType="w" fact="0.33"/>
              <dgm:constr type="h" for="ch" forName="cycle_2" refType="w" refFor="ch" refForName="cycle_2"/>
              <dgm:constr type="l" for="ch" forName="cycle_3" refType="w" fact="0.11"/>
              <dgm:constr type="b" for="ch" forName="cycle_3" refType="h"/>
              <dgm:constr type="w" for="ch" forName="cycle_3" refType="w" fact="0.33"/>
              <dgm:constr type="h" for="ch" forName="cycle_3" refType="w" refFor="ch" refForName="cycle_3"/>
              <dgm:constr type="r" for="ch" forName="cycle_4" refType="w" fact="0.89"/>
              <dgm:constr type="b" for="ch" forName="cycle_4" refType="h"/>
              <dgm:constr type="w" for="ch" forName="cycle_4" refType="w" fact="0.33"/>
              <dgm:constr type="h" for="ch" forName="cycle_4" refType="w" refFor="ch" refForName="cycle_4"/>
              <dgm:constr type="r" for="ch" forName="cycle_5" refType="w"/>
              <dgm:constr type="t" for="ch" forName="cycle_5" refType="h" fact="0.24"/>
              <dgm:constr type="w" for="ch" forName="cycle_5" refType="w" fact="0.33"/>
              <dgm:constr type="h" for="ch" forName="cycle_5" refType="w" refFor="ch" refForName="cycle_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userS" for="des" ptType="node" refType="w" refFor="ch" refForName="textCenter" fact="0.67"/>
            </dgm:constrLst>
          </dgm:if>
          <dgm:if name="Name36" axis="ch ch" ptType="node node" func="cnt" op="equ" val="6">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l" for="ch" forName="cycle_2"/>
              <dgm:constr type="t" for="ch" forName="cycle_2" refType="h" fact="0.17"/>
              <dgm:constr type="w" for="ch" forName="cycle_2" refType="w" fact="0.33"/>
              <dgm:constr type="h" for="ch" forName="cycle_2" refType="w" refFor="ch" refForName="cycle_2"/>
              <dgm:constr type="l" for="ch" forName="cycle_3"/>
              <dgm:constr type="b" for="ch" forName="cycle_3" refType="h" fact="0.83"/>
              <dgm:constr type="w" for="ch" forName="cycle_3" refType="w" fact="0.33"/>
              <dgm:constr type="h" for="ch" forName="cycle_3" refType="w" refFor="ch" refForName="cycle_3"/>
              <dgm:constr type="ctrX" for="ch" forName="cycle_4" refType="w" fact="0.5"/>
              <dgm:constr type="b" for="ch" forName="cycle_4" refType="h"/>
              <dgm:constr type="w" for="ch" forName="cycle_4" refType="w" fact="0.33"/>
              <dgm:constr type="h" for="ch" forName="cycle_4" refType="w" refFor="ch" refForName="cycle_4"/>
              <dgm:constr type="r" for="ch" forName="cycle_5" refType="w"/>
              <dgm:constr type="b" for="ch" forName="cycle_5" refType="h" fact="0.83"/>
              <dgm:constr type="w" for="ch" forName="cycle_5" refType="w" fact="0.33"/>
              <dgm:constr type="h" for="ch" forName="cycle_5" refType="w" refFor="ch" refForName="cycle_5"/>
              <dgm:constr type="r" for="ch" forName="cycle_6" refType="w"/>
              <dgm:constr type="t" for="ch" forName="cycle_6" refType="h" fact="0.17"/>
              <dgm:constr type="w" for="ch" forName="cycle_6" refType="w" fact="0.33"/>
              <dgm:constr type="h" for="ch" forName="cycle_6" refType="w" refFor="ch" refForName="cycle_6"/>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userS" for="des" ptType="node" refType="w" refFor="ch" refForName="textCenter" fact="0.67"/>
            </dgm:constrLst>
          </dgm:if>
          <dgm:else name="Name37">
            <dgm:constrLst>
              <dgm:constr type="ctrX" for="ch" forName="textCenter" refType="w" fact="0.5"/>
              <dgm:constr type="t" for="ch" forName="textCenter" refType="h" fact="0.444"/>
              <dgm:constr type="w" for="ch" forName="textCenter" refType="w" fact="0.167"/>
              <dgm:constr type="h" for="ch" forName="textCenter" refType="w" refFor="ch" refForName="textCenter"/>
              <dgm:constr type="ctrX" for="ch" forName="cycle_1" refType="w" fact="0.5"/>
              <dgm:constr type="t" for="ch" forName="cycle_1"/>
              <dgm:constr type="w" for="ch" forName="cycle_1" refType="w" fact="0.263"/>
              <dgm:constr type="h" for="ch" forName="cycle_1" refType="w" refFor="ch" refForName="cycle_1"/>
              <dgm:constr type="l" for="ch" forName="cycle_2" refType="w" fact="0.062"/>
              <dgm:constr type="t" for="ch" forName="cycle_2" refType="h" fact="0.141"/>
              <dgm:constr type="w" for="ch" forName="cycle_2" refType="w" fact="0.263"/>
              <dgm:constr type="h" for="ch" forName="cycle_2" refType="w" refFor="ch" refForName="cycle_2"/>
              <dgm:constr type="l" for="ch" forName="cycle_3"/>
              <dgm:constr type="b" for="ch" forName="cycle_3" refType="h" fact="0.74"/>
              <dgm:constr type="w" for="ch" forName="cycle_3" refType="w" fact="0.263"/>
              <dgm:constr type="h" for="ch" forName="cycle_3" refType="w" refFor="ch" refForName="cycle_3"/>
              <dgm:constr type="l" for="ch" forName="cycle_4" refType="w" fact="0.2"/>
              <dgm:constr type="b" for="ch" forName="cycle_4" refType="h"/>
              <dgm:constr type="w" for="ch" forName="cycle_4" refType="w" fact="0.263"/>
              <dgm:constr type="h" for="ch" forName="cycle_4" refType="w" refFor="ch" refForName="cycle_4"/>
              <dgm:constr type="r" for="ch" forName="cycle_5" refType="w" fact="0.8"/>
              <dgm:constr type="b" for="ch" forName="cycle_5" refType="h"/>
              <dgm:constr type="w" for="ch" forName="cycle_5" refType="w" fact="0.263"/>
              <dgm:constr type="h" for="ch" forName="cycle_5" refType="w" refFor="ch" refForName="cycle_5"/>
              <dgm:constr type="r" for="ch" forName="cycle_6" refType="w"/>
              <dgm:constr type="b" for="ch" forName="cycle_6" refType="h" fact="0.74"/>
              <dgm:constr type="w" for="ch" forName="cycle_6" refType="w" fact="0.263"/>
              <dgm:constr type="h" for="ch" forName="cycle_6" refType="w" refFor="ch" refForName="cycle_6"/>
              <dgm:constr type="r" for="ch" forName="cycle_7" refType="w" fact="0.938"/>
              <dgm:constr type="t" for="ch" forName="cycle_7" refType="h" fact="0.141"/>
              <dgm:constr type="w" for="ch" forName="cycle_7" refType="w" fact="0.263"/>
              <dgm:constr type="h" for="ch" forName="cycle_7" refType="w" refFor="ch" refForName="cycle_7"/>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primFontSz" for="des" forName="childCenter7" refType="primFontSz" refFor="des" refForName="childCenter1" op="equ"/>
              <dgm:constr type="primFontSz" for="des" forName="text7" refType="primFontSz" refFor="des" refForName="text1" op="equ"/>
              <dgm:constr type="userS" for="des" ptType="node" refType="w" refFor="ch" refForName="textCenter" fact="0.67"/>
            </dgm:constrLst>
          </dgm:else>
        </dgm:choose>
      </dgm:else>
    </dgm:choose>
    <dgm:forEach name="Name38" axis="ch" ptType="node" cnt="1">
      <dgm:choose name="Name39">
        <dgm:if name="Name40" axis="des" func="maxDepth" op="lte" val="1">
          <dgm:layoutNode name="singleCycle">
            <dgm:choose name="Name41">
              <dgm:if name="Name42" axis="ch" ptType="node" func="cnt" op="equ" val="1">
                <dgm:choose name="Name43">
                  <dgm:if name="Name44" func="var" arg="dir" op="equ" val="norm">
                    <dgm:alg type="cycle">
                      <dgm:param type="stAng" val="90"/>
                      <dgm:param type="ctrShpMap" val="fNode"/>
                    </dgm:alg>
                  </dgm:if>
                  <dgm:else name="Name45">
                    <dgm:alg type="cycle">
                      <dgm:param type="stAng" val="-90"/>
                      <dgm:param type="spanAng" val="-360"/>
                      <dgm:param type="ctrShpMap" val="fNode"/>
                    </dgm:alg>
                  </dgm:else>
                </dgm:choose>
              </dgm:if>
              <dgm:else name="Name46">
                <dgm:choose name="Name47">
                  <dgm:if name="Name48" func="var" arg="dir" op="equ" val="norm">
                    <dgm:alg type="cycle">
                      <dgm:param type="ctrShpMap" val="fNode"/>
                    </dgm:alg>
                  </dgm:if>
                  <dgm:else name="Name49">
                    <dgm:alg type="cycle">
                      <dgm:param type="spanAng" val="-360"/>
                      <dgm:param type="ctrShpMap" val="fNode"/>
                    </dgm:alg>
                  </dgm:else>
                </dgm:choose>
              </dgm:else>
            </dgm:choose>
            <dgm:shape xmlns:r="http://schemas.openxmlformats.org/officeDocument/2006/relationships" r:blip="">
              <dgm:adjLst/>
            </dgm:shape>
            <dgm:presOf/>
            <dgm:choose name="Name50">
              <dgm:if name="Name51" axis="ch" ptType="node" func="cnt" op="equ" val="0">
                <dgm:constrLst>
                  <dgm:constr type="w" for="ch" forName="singleCenter" refType="w"/>
                  <dgm:constr type="h" for="ch" forName="singleCenter" refType="w" refFor="ch" refForName="singleCenter"/>
                </dgm:constrLst>
              </dgm:if>
              <dgm:if name="Name52" axis="ch" ptType="node" func="cnt" op="equ" val="1">
                <dgm:constrLst>
                  <dgm:constr type="w" for="ch" forName="singleCenter" refType="w" fact="0.5"/>
                  <dgm:constr type="h" for="ch" forName="singleCenter" refType="w" refFor="ch" refForName="singleCenter"/>
                  <dgm:constr type="userS" for="ch" ptType="node" refType="w" refFor="ch" refForName="singleCenter" fact="0.67"/>
                </dgm:constrLst>
              </dgm:if>
              <dgm:else name="Name53">
                <dgm:constrLst>
                  <dgm:constr type="w" for="ch" forName="singleCenter" refType="w" fact="0.3"/>
                  <dgm:constr type="h" for="ch" forName="singleCenter" refType="w" refFor="ch" refForName="singleCenter"/>
                  <dgm:constr type="userS" for="ch" ptType="node" refType="w" refFor="ch" refForName="singleCenter" fact="0.67"/>
                </dgm:constrLst>
              </dgm:else>
            </dgm:choose>
            <dgm:layoutNode name="singleCenter" styleLbl="node1">
              <dgm:varLst>
                <dgm:chMax val="7"/>
                <dgm:chPref val="7"/>
              </dgm:varLst>
              <dgm:alg type="tx"/>
              <dgm:shape xmlns:r="http://schemas.openxmlformats.org/officeDocument/2006/relationships" type="roundRect" r:blip="">
                <dgm:adjLst/>
              </dgm:shape>
              <dgm:presOf axis="self" ptType="node"/>
              <dgm:constrLst>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54" axis="ch" cnt="21">
              <dgm:forEach name="Name55" axis="self" ptType="parTrans">
                <dgm:layoutNode name="Name56">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57" axis="self" ptType="node">
                <dgm:layoutNode name="text0"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layoutNode>
        </dgm:if>
        <dgm:else name="Name58">
          <dgm:layoutNode name="textCenter" styleLbl="node1">
            <dgm:alg type="tx"/>
            <dgm:shape xmlns:r="http://schemas.openxmlformats.org/officeDocument/2006/relationships" type="roundRect" r:blip="">
              <dgm:adjLst/>
            </dgm:shape>
            <dgm:presOf axis="self" ptType="node"/>
            <dgm:constrLst>
              <dgm:constr type="tMarg" refType="primFontSz" fact="0.2"/>
              <dgm:constr type="bMarg" refType="primFontSz" fact="0.2"/>
              <dgm:constr type="lMarg" refType="primFontSz" fact="0.2"/>
              <dgm:constr type="rMarg" refType="primFontSz" fact="0.2"/>
            </dgm:constrLst>
            <dgm:ruleLst>
              <dgm:rule type="primFontSz" val="5" fact="NaN" max="NaN"/>
            </dgm:ruleLst>
          </dgm:layoutNode>
          <dgm:choose name="Name59">
            <dgm:if name="Name60" axis="ch" ptType="node" func="cnt" op="gte" val="1">
              <dgm:layoutNode name="cycle_1">
                <dgm:choose name="Name61">
                  <dgm:if name="Name62" func="var" arg="dir" op="equ" val="norm">
                    <dgm:choose name="Name63">
                      <dgm:if name="Name64" axis="ch" ptType="node" func="cnt" op="equ" val="1">
                        <dgm:choose name="Name65">
                          <dgm:if name="Name66" axis="ch ch" ptType="node node" st="1 1" cnt="1 0" func="cnt" op="equ" val="1">
                            <dgm:alg type="cycle">
                              <dgm:param type="ctrShpMap" val="fNode"/>
                              <dgm:param type="stAng" val="90"/>
                            </dgm:alg>
                          </dgm:if>
                          <dgm:if name="Name67" axis="ch ch" ptType="node node" st="1 1" cnt="1 0" func="cnt" op="equ" val="2">
                            <dgm:alg type="cycle">
                              <dgm:param type="ctrShpMap" val="fNode"/>
                              <dgm:param type="stAng" val="45"/>
                              <dgm:param type="spanAng" val="90"/>
                            </dgm:alg>
                          </dgm:if>
                          <dgm:else name="Name68">
                            <dgm:alg type="cycle">
                              <dgm:param type="ctrShpMap" val="fNode"/>
                              <dgm:param type="stAng" val="0"/>
                              <dgm:param type="spanAng" val="180"/>
                            </dgm:alg>
                          </dgm:else>
                        </dgm:choose>
                      </dgm:if>
                      <dgm:if name="Name69" axis="ch" ptType="node" func="cnt" op="equ" val="2">
                        <dgm:choose name="Name70">
                          <dgm:if name="Name71" axis="ch ch" ptType="node node" st="1 1" cnt="1 0" func="cnt" op="equ" val="1">
                            <dgm:alg type="cycle">
                              <dgm:param type="ctrShpMap" val="fNode"/>
                              <dgm:param type="stAng" val="0"/>
                            </dgm:alg>
                          </dgm:if>
                          <dgm:if name="Name72" axis="ch ch" ptType="node node" st="1 1" cnt="1 0" func="cnt" op="equ" val="2">
                            <dgm:alg type="cycle">
                              <dgm:param type="ctrShpMap" val="fNode"/>
                              <dgm:param type="stAng" val="315"/>
                              <dgm:param type="spanAng" val="90"/>
                            </dgm:alg>
                          </dgm:if>
                          <dgm:else name="Name73">
                            <dgm:alg type="cycle">
                              <dgm:param type="ctrShpMap" val="fNode"/>
                              <dgm:param type="stAng" val="270"/>
                              <dgm:param type="spanAng" val="180"/>
                            </dgm:alg>
                          </dgm:else>
                        </dgm:choose>
                      </dgm:if>
                      <dgm:if name="Name74" axis="ch" ptType="node" func="cnt" op="equ" val="3">
                        <dgm:choose name="Name75">
                          <dgm:if name="Name76" axis="ch ch" ptType="node node" st="1 1" cnt="1 0" func="cnt" op="equ" val="1">
                            <dgm:alg type="cycle">
                              <dgm:param type="ctrShpMap" val="fNode"/>
                              <dgm:param type="stAng" val="0"/>
                            </dgm:alg>
                          </dgm:if>
                          <dgm:if name="Name77" axis="ch ch" ptType="node node" st="1 1" cnt="1 0" func="cnt" op="equ" val="2">
                            <dgm:alg type="cycle">
                              <dgm:param type="ctrShpMap" val="fNode"/>
                              <dgm:param type="stAng" val="315"/>
                              <dgm:param type="spanAng" val="90"/>
                            </dgm:alg>
                          </dgm:if>
                          <dgm:else name="Name78">
                            <dgm:alg type="cycle">
                              <dgm:param type="ctrShpMap" val="fNode"/>
                              <dgm:param type="stAng" val="270"/>
                              <dgm:param type="spanAng" val="180"/>
                            </dgm:alg>
                          </dgm:else>
                        </dgm:choose>
                      </dgm:if>
                      <dgm:if name="Name79" axis="ch" ptType="node" func="cnt" op="equ" val="4">
                        <dgm:choose name="Name80">
                          <dgm:if name="Name81" axis="ch ch" ptType="node node" st="1 1" cnt="1 0" func="cnt" op="equ" val="1">
                            <dgm:alg type="cycle">
                              <dgm:param type="ctrShpMap" val="fNode"/>
                              <dgm:param type="stAng" val="0"/>
                            </dgm:alg>
                          </dgm:if>
                          <dgm:if name="Name82" axis="ch ch" ptType="node node" st="1 1" cnt="1 0" func="cnt" op="equ" val="2">
                            <dgm:alg type="cycle">
                              <dgm:param type="ctrShpMap" val="fNode"/>
                              <dgm:param type="stAng" val="315"/>
                              <dgm:param type="spanAng" val="90"/>
                            </dgm:alg>
                          </dgm:if>
                          <dgm:else name="Name83">
                            <dgm:alg type="cycle">
                              <dgm:param type="ctrShpMap" val="fNode"/>
                              <dgm:param type="stAng" val="292.5"/>
                              <dgm:param type="spanAng" val="135"/>
                            </dgm:alg>
                          </dgm:else>
                        </dgm:choose>
                      </dgm:if>
                      <dgm:if name="Name84" axis="ch" ptType="node" func="cnt" op="equ" val="5">
                        <dgm:choose name="Name85">
                          <dgm:if name="Name86" axis="ch ch" ptType="node node" st="1 1" cnt="1 0" func="cnt" op="equ" val="1">
                            <dgm:alg type="cycle">
                              <dgm:param type="ctrShpMap" val="fNode"/>
                              <dgm:param type="stAng" val="0"/>
                            </dgm:alg>
                          </dgm:if>
                          <dgm:if name="Name87" axis="ch ch" ptType="node node" st="1 1" cnt="1 0" func="cnt" op="equ" val="2">
                            <dgm:alg type="cycle">
                              <dgm:param type="ctrShpMap" val="fNode"/>
                              <dgm:param type="stAng" val="315"/>
                              <dgm:param type="spanAng" val="90"/>
                            </dgm:alg>
                          </dgm:if>
                          <dgm:else name="Name88">
                            <dgm:alg type="cycle">
                              <dgm:param type="ctrShpMap" val="fNode"/>
                              <dgm:param type="stAng" val="0"/>
                              <dgm:param type="spanAng" val="360"/>
                            </dgm:alg>
                          </dgm:else>
                        </dgm:choose>
                      </dgm:if>
                      <dgm:if name="Name89" axis="ch" ptType="node" func="cnt" op="equ" val="6">
                        <dgm:choose name="Name90">
                          <dgm:if name="Name91" axis="ch ch" ptType="node node" st="1 1" cnt="1 0" func="cnt" op="equ" val="1">
                            <dgm:alg type="cycle">
                              <dgm:param type="ctrShpMap" val="fNode"/>
                              <dgm:param type="stAng" val="0"/>
                            </dgm:alg>
                          </dgm:if>
                          <dgm:if name="Name92" axis="ch ch" ptType="node node" st="1 1" cnt="1 0" func="cnt" op="equ" val="2">
                            <dgm:alg type="cycle">
                              <dgm:param type="ctrShpMap" val="fNode"/>
                              <dgm:param type="stAng" val="315"/>
                              <dgm:param type="spanAng" val="90"/>
                            </dgm:alg>
                          </dgm:if>
                          <dgm:else name="Name93">
                            <dgm:alg type="cycle">
                              <dgm:param type="ctrShpMap" val="fNode"/>
                              <dgm:param type="stAng" val="0"/>
                              <dgm:param type="spanAng" val="360"/>
                            </dgm:alg>
                          </dgm:else>
                        </dgm:choose>
                      </dgm:if>
                      <dgm:if name="Name94" axis="ch" ptType="node" func="cnt" op="gte" val="7">
                        <dgm:choose name="Name95">
                          <dgm:if name="Name96" axis="ch ch" ptType="node node" st="1 1" cnt="1 0" func="cnt" op="equ" val="1">
                            <dgm:alg type="cycle">
                              <dgm:param type="ctrShpMap" val="fNode"/>
                              <dgm:param type="stAng" val="0"/>
                            </dgm:alg>
                          </dgm:if>
                          <dgm:if name="Name97" axis="ch ch" ptType="node node" st="1 1" cnt="1 0" func="cnt" op="equ" val="2">
                            <dgm:alg type="cycle">
                              <dgm:param type="ctrShpMap" val="fNode"/>
                              <dgm:param type="stAng" val="315"/>
                              <dgm:param type="spanAng" val="90"/>
                            </dgm:alg>
                          </dgm:if>
                          <dgm:else name="Name98">
                            <dgm:alg type="cycle">
                              <dgm:param type="ctrShpMap" val="fNode"/>
                              <dgm:param type="stAng" val="0"/>
                              <dgm:param type="spanAng" val="360"/>
                            </dgm:alg>
                          </dgm:else>
                        </dgm:choose>
                      </dgm:if>
                      <dgm:else name="Name99"/>
                    </dgm:choose>
                  </dgm:if>
                  <dgm:else name="Name100">
                    <dgm:choose name="Name101">
                      <dgm:if name="Name102" axis="ch" ptType="node" func="cnt" op="equ" val="1">
                        <dgm:choose name="Name103">
                          <dgm:if name="Name104" axis="ch ch" ptType="node node" st="1 1" cnt="1 0" func="cnt" op="equ" val="1">
                            <dgm:alg type="cycle">
                              <dgm:param type="ctrShpMap" val="fNode"/>
                              <dgm:param type="stAng" val="270"/>
                            </dgm:alg>
                          </dgm:if>
                          <dgm:if name="Name105" axis="ch ch" ptType="node node" st="1 1" cnt="1 0" func="cnt" op="equ" val="2">
                            <dgm:alg type="cycle">
                              <dgm:param type="ctrShpMap" val="fNode"/>
                              <dgm:param type="stAng" val="315"/>
                              <dgm:param type="spanAng" val="-90"/>
                            </dgm:alg>
                          </dgm:if>
                          <dgm:else name="Name106">
                            <dgm:alg type="cycle">
                              <dgm:param type="ctrShpMap" val="fNode"/>
                              <dgm:param type="stAng" val="0"/>
                              <dgm:param type="spanAng" val="-180"/>
                            </dgm:alg>
                          </dgm:else>
                        </dgm:choose>
                      </dgm:if>
                      <dgm:if name="Name107" axis="ch" ptType="node" func="cnt" op="equ" val="2">
                        <dgm:choose name="Name108">
                          <dgm:if name="Name109" axis="ch ch" ptType="node node" st="1 1" cnt="1 0" func="cnt" op="equ" val="1">
                            <dgm:alg type="cycle">
                              <dgm:param type="ctrShpMap" val="fNode"/>
                              <dgm:param type="stAng" val="0"/>
                            </dgm:alg>
                          </dgm:if>
                          <dgm:if name="Name110" axis="ch ch" ptType="node node" st="1 1" cnt="1 0" func="cnt" op="equ" val="2">
                            <dgm:alg type="cycle">
                              <dgm:param type="ctrShpMap" val="fNode"/>
                              <dgm:param type="stAng" val="45"/>
                              <dgm:param type="spanAng" val="-90"/>
                            </dgm:alg>
                          </dgm:if>
                          <dgm:else name="Name111">
                            <dgm:alg type="cycle">
                              <dgm:param type="ctrShpMap" val="fNode"/>
                              <dgm:param type="stAng" val="90"/>
                              <dgm:param type="spanAng" val="-180"/>
                            </dgm:alg>
                          </dgm:else>
                        </dgm:choose>
                      </dgm:if>
                      <dgm:if name="Name112" axis="ch" ptType="node" func="cnt" op="equ" val="3">
                        <dgm:choose name="Name113">
                          <dgm:if name="Name114" axis="ch ch" ptType="node node" st="1 1" cnt="1 0" func="cnt" op="equ" val="1">
                            <dgm:alg type="cycle">
                              <dgm:param type="ctrShpMap" val="fNode"/>
                              <dgm:param type="stAng" val="0"/>
                            </dgm:alg>
                          </dgm:if>
                          <dgm:if name="Name115" axis="ch ch" ptType="node node" st="1 1" cnt="1 0" func="cnt" op="equ" val="2">
                            <dgm:alg type="cycle">
                              <dgm:param type="ctrShpMap" val="fNode"/>
                              <dgm:param type="stAng" val="45"/>
                              <dgm:param type="spanAng" val="-90"/>
                            </dgm:alg>
                          </dgm:if>
                          <dgm:else name="Name116">
                            <dgm:alg type="cycle">
                              <dgm:param type="ctrShpMap" val="fNode"/>
                              <dgm:param type="stAng" val="90"/>
                              <dgm:param type="spanAng" val="-180"/>
                            </dgm:alg>
                          </dgm:else>
                        </dgm:choose>
                      </dgm:if>
                      <dgm:if name="Name117" axis="ch" ptType="node" func="cnt" op="equ" val="4">
                        <dgm:choose name="Name118">
                          <dgm:if name="Name119" axis="ch ch" ptType="node node" st="1 1" cnt="1 0" func="cnt" op="equ" val="1">
                            <dgm:alg type="cycle">
                              <dgm:param type="ctrShpMap" val="fNode"/>
                              <dgm:param type="stAng" val="0"/>
                            </dgm:alg>
                          </dgm:if>
                          <dgm:if name="Name120" axis="ch ch" ptType="node node" st="1 1" cnt="1 0" func="cnt" op="equ" val="2">
                            <dgm:alg type="cycle">
                              <dgm:param type="ctrShpMap" val="fNode"/>
                              <dgm:param type="stAng" val="45"/>
                              <dgm:param type="spanAng" val="-90"/>
                            </dgm:alg>
                          </dgm:if>
                          <dgm:else name="Name121">
                            <dgm:alg type="cycle">
                              <dgm:param type="ctrShpMap" val="fNode"/>
                              <dgm:param type="stAng" val="67.5"/>
                              <dgm:param type="spanAng" val="-135"/>
                            </dgm:alg>
                          </dgm:else>
                        </dgm:choose>
                      </dgm:if>
                      <dgm:if name="Name122" axis="ch" ptType="node" func="cnt" op="equ" val="5">
                        <dgm:choose name="Name123">
                          <dgm:if name="Name124" axis="ch ch" ptType="node node" st="1 1" cnt="1 0" func="cnt" op="equ" val="1">
                            <dgm:alg type="cycle">
                              <dgm:param type="ctrShpMap" val="fNode"/>
                              <dgm:param type="stAng" val="0"/>
                            </dgm:alg>
                          </dgm:if>
                          <dgm:if name="Name125" axis="ch ch" ptType="node node" st="1 1" cnt="1 0" func="cnt" op="equ" val="2">
                            <dgm:alg type="cycle">
                              <dgm:param type="ctrShpMap" val="fNode"/>
                              <dgm:param type="stAng" val="45"/>
                              <dgm:param type="spanAng" val="-90"/>
                            </dgm:alg>
                          </dgm:if>
                          <dgm:else name="Name126">
                            <dgm:alg type="cycle">
                              <dgm:param type="ctrShpMap" val="fNode"/>
                              <dgm:param type="stAng" val="0"/>
                              <dgm:param type="spanAng" val="-360"/>
                            </dgm:alg>
                          </dgm:else>
                        </dgm:choose>
                      </dgm:if>
                      <dgm:if name="Name127" axis="ch" ptType="node" func="cnt" op="equ" val="6">
                        <dgm:choose name="Name128">
                          <dgm:if name="Name129" axis="ch ch" ptType="node node" st="1 1" cnt="1 0" func="cnt" op="equ" val="1">
                            <dgm:alg type="cycle">
                              <dgm:param type="ctrShpMap" val="fNode"/>
                              <dgm:param type="stAng" val="0"/>
                            </dgm:alg>
                          </dgm:if>
                          <dgm:if name="Name130" axis="ch ch" ptType="node node" st="1 1" cnt="1 0" func="cnt" op="equ" val="2">
                            <dgm:alg type="cycle">
                              <dgm:param type="ctrShpMap" val="fNode"/>
                              <dgm:param type="stAng" val="45"/>
                              <dgm:param type="spanAng" val="-90"/>
                            </dgm:alg>
                          </dgm:if>
                          <dgm:else name="Name131">
                            <dgm:alg type="cycle">
                              <dgm:param type="ctrShpMap" val="fNode"/>
                              <dgm:param type="stAng" val="0"/>
                              <dgm:param type="spanAng" val="-360"/>
                            </dgm:alg>
                          </dgm:else>
                        </dgm:choose>
                      </dgm:if>
                      <dgm:if name="Name132" axis="ch" ptType="node" func="cnt" op="gte" val="7">
                        <dgm:choose name="Name133">
                          <dgm:if name="Name134" axis="ch ch" ptType="node node" st="1 1" cnt="1 0" func="cnt" op="equ" val="1">
                            <dgm:alg type="cycle">
                              <dgm:param type="ctrShpMap" val="fNode"/>
                              <dgm:param type="stAng" val="0"/>
                            </dgm:alg>
                          </dgm:if>
                          <dgm:if name="Name135" axis="ch ch" ptType="node node" st="1 1" cnt="1 0" func="cnt" op="equ" val="2">
                            <dgm:alg type="cycle">
                              <dgm:param type="ctrShpMap" val="fNode"/>
                              <dgm:param type="stAng" val="45"/>
                              <dgm:param type="spanAng" val="-90"/>
                            </dgm:alg>
                          </dgm:if>
                          <dgm:else name="Name136">
                            <dgm:alg type="cycle">
                              <dgm:param type="ctrShpMap" val="fNode"/>
                              <dgm:param type="stAng" val="0"/>
                              <dgm:param type="spanAng" val="-360"/>
                            </dgm:alg>
                          </dgm:else>
                        </dgm:choose>
                      </dgm:if>
                      <dgm:else name="Name137"/>
                    </dgm:choose>
                  </dgm:else>
                </dgm:choose>
                <dgm:shape xmlns:r="http://schemas.openxmlformats.org/officeDocument/2006/relationships" r:blip="">
                  <dgm:adjLst/>
                </dgm:shape>
                <dgm:presOf/>
                <dgm:constrLst>
                  <dgm:constr type="sp" refType="w" fact="0.1"/>
                  <dgm:constr type="sibSp" refType="w" fact="0.1"/>
                </dgm:constrLst>
                <dgm:forEach name="Name138" axis="ch" ptType="node" cnt="1">
                  <dgm:layoutNode name="childCenter1"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139" axis="ch">
                    <dgm:forEach name="Name140" axis="self" ptType="parTrans">
                      <dgm:layoutNode name="Name141">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142" axis="self" ptType="node">
                      <dgm:layoutNode name="text1"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143" axis="ch" ptType="parTrans" cnt="1">
                <dgm:layoutNode name="Name144">
                  <dgm:alg type="conn">
                    <dgm:param type="dim" val="1D"/>
                    <dgm:param type="begPts" val="auto"/>
                    <dgm:param type="endPts" val="auto"/>
                    <dgm:param type="endSty" val="noArr"/>
                    <dgm:param type="srcNode" val="textCenter"/>
                    <dgm:param type="dstNode" val="childCenter1"/>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145"/>
          </dgm:choose>
          <dgm:choose name="Name146">
            <dgm:if name="Name147" axis="ch" ptType="node" func="cnt" op="gte" val="2">
              <dgm:layoutNode name="cycle_2">
                <dgm:choose name="Name148">
                  <dgm:if name="Name149" func="var" arg="dir" op="equ" val="norm">
                    <dgm:choose name="Name150">
                      <dgm:if name="Name151" axis="ch" ptType="node" func="cnt" op="equ" val="2">
                        <dgm:choose name="Name152">
                          <dgm:if name="Name153" axis="ch ch" ptType="node node" st="2 1" cnt="1 0" func="cnt" op="equ" val="1">
                            <dgm:alg type="cycle">
                              <dgm:param type="ctrShpMap" val="fNode"/>
                              <dgm:param type="stAng" val="180"/>
                            </dgm:alg>
                          </dgm:if>
                          <dgm:if name="Name154" axis="ch ch" ptType="node node" st="2 1" cnt="1 0" func="cnt" op="equ" val="2">
                            <dgm:alg type="cycle">
                              <dgm:param type="ctrShpMap" val="fNode"/>
                              <dgm:param type="stAng" val="135"/>
                              <dgm:param type="spanAng" val="90"/>
                            </dgm:alg>
                          </dgm:if>
                          <dgm:else name="Name155">
                            <dgm:alg type="cycle">
                              <dgm:param type="ctrShpMap" val="fNode"/>
                              <dgm:param type="stAng" val="90"/>
                              <dgm:param type="spanAng" val="180"/>
                            </dgm:alg>
                          </dgm:else>
                        </dgm:choose>
                      </dgm:if>
                      <dgm:if name="Name156" axis="ch" ptType="node" func="cnt" op="equ" val="3">
                        <dgm:choose name="Name157">
                          <dgm:if name="Name158" axis="ch ch" ptType="node node" st="2 1" cnt="1 0" func="cnt" op="equ" val="1">
                            <dgm:alg type="cycle">
                              <dgm:param type="ctrShpMap" val="fNode"/>
                              <dgm:param type="stAng" val="120"/>
                              <dgm:param type="horzAlign" val="r"/>
                              <dgm:param type="vertAlign" val="b"/>
                            </dgm:alg>
                          </dgm:if>
                          <dgm:if name="Name159" axis="ch ch" ptType="node node" st="2 1" cnt="1 0" func="cnt" op="equ" val="2">
                            <dgm:alg type="cycle">
                              <dgm:param type="ctrShpMap" val="fNode"/>
                              <dgm:param type="stAng" val="75"/>
                              <dgm:param type="spanAng" val="90"/>
                              <dgm:param type="horzAlign" val="r"/>
                              <dgm:param type="vertAlign" val="b"/>
                            </dgm:alg>
                          </dgm:if>
                          <dgm:else name="Name160">
                            <dgm:alg type="cycle">
                              <dgm:param type="ctrShpMap" val="fNode"/>
                              <dgm:param type="stAng" val="30"/>
                              <dgm:param type="spanAng" val="180"/>
                            </dgm:alg>
                          </dgm:else>
                        </dgm:choose>
                      </dgm:if>
                      <dgm:if name="Name161" axis="ch" ptType="node" func="cnt" op="equ" val="4">
                        <dgm:choose name="Name162">
                          <dgm:if name="Name163" axis="ch ch" ptType="node node" st="2 1" cnt="1 0" func="cnt" op="equ" val="1">
                            <dgm:alg type="cycle">
                              <dgm:param type="ctrShpMap" val="fNode"/>
                              <dgm:param type="stAng" val="90"/>
                            </dgm:alg>
                          </dgm:if>
                          <dgm:if name="Name164" axis="ch ch" ptType="node node" st="2 1" cnt="1 0" func="cnt" op="equ" val="2">
                            <dgm:alg type="cycle">
                              <dgm:param type="ctrShpMap" val="fNode"/>
                              <dgm:param type="stAng" val="45"/>
                              <dgm:param type="spanAng" val="90"/>
                            </dgm:alg>
                          </dgm:if>
                          <dgm:else name="Name165">
                            <dgm:alg type="cycle">
                              <dgm:param type="ctrShpMap" val="fNode"/>
                              <dgm:param type="stAng" val="22.5"/>
                              <dgm:param type="spanAng" val="135"/>
                            </dgm:alg>
                          </dgm:else>
                        </dgm:choose>
                      </dgm:if>
                      <dgm:if name="Name166" axis="ch" ptType="node" func="cnt" op="equ" val="5">
                        <dgm:choose name="Name167">
                          <dgm:if name="Name168" axis="ch ch" ptType="node node" st="2 1" cnt="1 0" func="cnt" op="equ" val="1">
                            <dgm:alg type="cycle">
                              <dgm:param type="ctrShpMap" val="fNode"/>
                              <dgm:param type="stAng" val="72"/>
                            </dgm:alg>
                          </dgm:if>
                          <dgm:if name="Name169" axis="ch ch" ptType="node node" st="2 1" cnt="1 0" func="cnt" op="equ" val="2">
                            <dgm:alg type="cycle">
                              <dgm:param type="ctrShpMap" val="fNode"/>
                              <dgm:param type="stAng" val="27"/>
                              <dgm:param type="spanAng" val="90"/>
                            </dgm:alg>
                          </dgm:if>
                          <dgm:else name="Name170">
                            <dgm:alg type="cycle">
                              <dgm:param type="ctrShpMap" val="fNode"/>
                              <dgm:param type="stAng" val="0"/>
                              <dgm:param type="spanAng" val="360"/>
                            </dgm:alg>
                          </dgm:else>
                        </dgm:choose>
                      </dgm:if>
                      <dgm:if name="Name171" axis="ch" ptType="node" func="cnt" op="equ" val="6">
                        <dgm:choose name="Name172">
                          <dgm:if name="Name173" axis="ch ch" ptType="node node" st="2 1" cnt="1 0" func="cnt" op="equ" val="1">
                            <dgm:alg type="cycle">
                              <dgm:param type="ctrShpMap" val="fNode"/>
                              <dgm:param type="stAng" val="60"/>
                            </dgm:alg>
                          </dgm:if>
                          <dgm:if name="Name174" axis="ch ch" ptType="node node" st="2 1" cnt="1 0" func="cnt" op="equ" val="2">
                            <dgm:alg type="cycle">
                              <dgm:param type="ctrShpMap" val="fNode"/>
                              <dgm:param type="stAng" val="15"/>
                              <dgm:param type="spanAng" val="90"/>
                            </dgm:alg>
                          </dgm:if>
                          <dgm:else name="Name175">
                            <dgm:alg type="cycle">
                              <dgm:param type="ctrShpMap" val="fNode"/>
                              <dgm:param type="stAng" val="0"/>
                              <dgm:param type="spanAng" val="360"/>
                            </dgm:alg>
                          </dgm:else>
                        </dgm:choose>
                      </dgm:if>
                      <dgm:if name="Name176" axis="ch" ptType="node" func="cnt" op="gte" val="7">
                        <dgm:choose name="Name177">
                          <dgm:if name="Name178" axis="ch ch" ptType="node node" st="2 1" cnt="1 0" func="cnt" op="equ" val="1">
                            <dgm:alg type="cycle">
                              <dgm:param type="ctrShpMap" val="fNode"/>
                              <dgm:param type="stAng" val="51"/>
                            </dgm:alg>
                          </dgm:if>
                          <dgm:if name="Name179" axis="ch ch" ptType="node node" st="2 1" cnt="1 0" func="cnt" op="equ" val="2">
                            <dgm:alg type="cycle">
                              <dgm:param type="ctrShpMap" val="fNode"/>
                              <dgm:param type="stAng" val="6"/>
                              <dgm:param type="spanAng" val="90"/>
                            </dgm:alg>
                          </dgm:if>
                          <dgm:else name="Name180">
                            <dgm:alg type="cycle">
                              <dgm:param type="ctrShpMap" val="fNode"/>
                              <dgm:param type="stAng" val="0"/>
                              <dgm:param type="spanAng" val="360"/>
                            </dgm:alg>
                          </dgm:else>
                        </dgm:choose>
                      </dgm:if>
                      <dgm:else name="Name181"/>
                    </dgm:choose>
                  </dgm:if>
                  <dgm:else name="Name182">
                    <dgm:choose name="Name183">
                      <dgm:if name="Name184" axis="ch" ptType="node" func="cnt" op="equ" val="2">
                        <dgm:choose name="Name185">
                          <dgm:if name="Name186" axis="ch ch" ptType="node node" st="2 1" cnt="1 0" func="cnt" op="equ" val="1">
                            <dgm:alg type="cycle">
                              <dgm:param type="ctrShpMap" val="fNode"/>
                              <dgm:param type="stAng" val="180"/>
                            </dgm:alg>
                          </dgm:if>
                          <dgm:if name="Name187" axis="ch ch" ptType="node node" st="2 1" cnt="1 0" func="cnt" op="equ" val="2">
                            <dgm:alg type="cycle">
                              <dgm:param type="ctrShpMap" val="fNode"/>
                              <dgm:param type="stAng" val="225"/>
                              <dgm:param type="spanAng" val="-90"/>
                            </dgm:alg>
                          </dgm:if>
                          <dgm:else name="Name188">
                            <dgm:alg type="cycle">
                              <dgm:param type="ctrShpMap" val="fNode"/>
                              <dgm:param type="stAng" val="270"/>
                              <dgm:param type="spanAng" val="-180"/>
                            </dgm:alg>
                          </dgm:else>
                        </dgm:choose>
                      </dgm:if>
                      <dgm:if name="Name189" axis="ch" ptType="node" func="cnt" op="equ" val="3">
                        <dgm:choose name="Name190">
                          <dgm:if name="Name191" axis="ch ch" ptType="node node" st="2 1" cnt="1 0" func="cnt" op="equ" val="1">
                            <dgm:alg type="cycle">
                              <dgm:param type="ctrShpMap" val="fNode"/>
                              <dgm:param type="stAng" val="240"/>
                              <dgm:param type="horzAlign" val="l"/>
                              <dgm:param type="vertAlign" val="b"/>
                            </dgm:alg>
                          </dgm:if>
                          <dgm:if name="Name192" axis="ch ch" ptType="node node" st="2 1" cnt="1 0" func="cnt" op="equ" val="2">
                            <dgm:alg type="cycle">
                              <dgm:param type="ctrShpMap" val="fNode"/>
                              <dgm:param type="stAng" val="285"/>
                              <dgm:param type="spanAng" val="-90"/>
                              <dgm:param type="horzAlign" val="l"/>
                              <dgm:param type="vertAlign" val="b"/>
                            </dgm:alg>
                          </dgm:if>
                          <dgm:else name="Name193">
                            <dgm:alg type="cycle">
                              <dgm:param type="ctrShpMap" val="fNode"/>
                              <dgm:param type="stAng" val="330"/>
                              <dgm:param type="spanAng" val="-180"/>
                            </dgm:alg>
                          </dgm:else>
                        </dgm:choose>
                      </dgm:if>
                      <dgm:if name="Name194" axis="ch" ptType="node" func="cnt" op="equ" val="4">
                        <dgm:choose name="Name195">
                          <dgm:if name="Name196" axis="ch ch" ptType="node node" st="2 1" cnt="1 0" func="cnt" op="equ" val="1">
                            <dgm:alg type="cycle">
                              <dgm:param type="ctrShpMap" val="fNode"/>
                              <dgm:param type="stAng" val="270"/>
                            </dgm:alg>
                          </dgm:if>
                          <dgm:if name="Name197" axis="ch ch" ptType="node node" st="2 1" cnt="1 0" func="cnt" op="equ" val="2">
                            <dgm:alg type="cycle">
                              <dgm:param type="ctrShpMap" val="fNode"/>
                              <dgm:param type="stAng" val="315"/>
                              <dgm:param type="spanAng" val="-90"/>
                            </dgm:alg>
                          </dgm:if>
                          <dgm:else name="Name198">
                            <dgm:alg type="cycle">
                              <dgm:param type="ctrShpMap" val="fNode"/>
                              <dgm:param type="stAng" val="337.5"/>
                              <dgm:param type="spanAng" val="-135"/>
                            </dgm:alg>
                          </dgm:else>
                        </dgm:choose>
                      </dgm:if>
                      <dgm:if name="Name199" axis="ch" ptType="node" func="cnt" op="equ" val="5">
                        <dgm:choose name="Name200">
                          <dgm:if name="Name201" axis="ch ch" ptType="node node" st="2 1" cnt="1 0" func="cnt" op="equ" val="1">
                            <dgm:alg type="cycle">
                              <dgm:param type="ctrShpMap" val="fNode"/>
                              <dgm:param type="stAng" val="288"/>
                            </dgm:alg>
                          </dgm:if>
                          <dgm:if name="Name202" axis="ch ch" ptType="node node" st="2 1" cnt="1 0" func="cnt" op="equ" val="2">
                            <dgm:alg type="cycle">
                              <dgm:param type="ctrShpMap" val="fNode"/>
                              <dgm:param type="stAng" val="333"/>
                              <dgm:param type="spanAng" val="-90"/>
                            </dgm:alg>
                          </dgm:if>
                          <dgm:else name="Name203">
                            <dgm:alg type="cycle">
                              <dgm:param type="ctrShpMap" val="fNode"/>
                              <dgm:param type="stAng" val="0"/>
                              <dgm:param type="spanAng" val="-360"/>
                            </dgm:alg>
                          </dgm:else>
                        </dgm:choose>
                      </dgm:if>
                      <dgm:if name="Name204" axis="ch" ptType="node" func="cnt" op="equ" val="6">
                        <dgm:choose name="Name205">
                          <dgm:if name="Name206" axis="ch ch" ptType="node node" st="2 1" cnt="1 0" func="cnt" op="equ" val="1">
                            <dgm:alg type="cycle">
                              <dgm:param type="ctrShpMap" val="fNode"/>
                              <dgm:param type="stAng" val="300"/>
                            </dgm:alg>
                          </dgm:if>
                          <dgm:if name="Name207" axis="ch ch" ptType="node node" st="2 1" cnt="1 0" func="cnt" op="equ" val="2">
                            <dgm:alg type="cycle">
                              <dgm:param type="ctrShpMap" val="fNode"/>
                              <dgm:param type="stAng" val="345"/>
                              <dgm:param type="spanAng" val="-90"/>
                            </dgm:alg>
                          </dgm:if>
                          <dgm:else name="Name208">
                            <dgm:alg type="cycle">
                              <dgm:param type="ctrShpMap" val="fNode"/>
                              <dgm:param type="stAng" val="0"/>
                              <dgm:param type="spanAng" val="-360"/>
                            </dgm:alg>
                          </dgm:else>
                        </dgm:choose>
                      </dgm:if>
                      <dgm:if name="Name209" axis="ch" ptType="node" func="cnt" op="gte" val="7">
                        <dgm:choose name="Name210">
                          <dgm:if name="Name211" axis="ch ch" ptType="node node" st="2 1" cnt="1 0" func="cnt" op="equ" val="1">
                            <dgm:alg type="cycle">
                              <dgm:param type="ctrShpMap" val="fNode"/>
                              <dgm:param type="stAng" val="308"/>
                            </dgm:alg>
                          </dgm:if>
                          <dgm:if name="Name212" axis="ch ch" ptType="node node" st="2 1" cnt="1 0" func="cnt" op="equ" val="2">
                            <dgm:alg type="cycle">
                              <dgm:param type="ctrShpMap" val="fNode"/>
                              <dgm:param type="stAng" val="353"/>
                              <dgm:param type="spanAng" val="-90"/>
                            </dgm:alg>
                          </dgm:if>
                          <dgm:else name="Name213">
                            <dgm:alg type="cycle">
                              <dgm:param type="ctrShpMap" val="fNode"/>
                              <dgm:param type="stAng" val="0"/>
                              <dgm:param type="spanAng" val="-360"/>
                            </dgm:alg>
                          </dgm:else>
                        </dgm:choose>
                      </dgm:if>
                      <dgm:else name="Name214"/>
                    </dgm:choose>
                  </dgm:else>
                </dgm:choose>
                <dgm:shape xmlns:r="http://schemas.openxmlformats.org/officeDocument/2006/relationships" r:blip="">
                  <dgm:adjLst/>
                </dgm:shape>
                <dgm:presOf/>
                <dgm:constrLst>
                  <dgm:constr type="sp" refType="w" fact="0.1"/>
                  <dgm:constr type="sibSp" refType="w" fact="0.1"/>
                </dgm:constrLst>
                <dgm:forEach name="Name215" axis="ch" ptType="node" st="2" cnt="1">
                  <dgm:layoutNode name="childCenter2"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216" axis="ch">
                    <dgm:forEach name="Name217" axis="self" ptType="parTrans">
                      <dgm:layoutNode name="Name218">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219" axis="self" ptType="node">
                      <dgm:layoutNode name="text2"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220" axis="ch" ptType="parTrans" st="2" cnt="1">
                <dgm:layoutNode name="Name221">
                  <dgm:alg type="conn">
                    <dgm:param type="dim" val="1D"/>
                    <dgm:param type="begPts" val="auto"/>
                    <dgm:param type="endPts" val="auto"/>
                    <dgm:param type="endSty" val="noArr"/>
                    <dgm:param type="srcNode" val="textCenter"/>
                    <dgm:param type="dstNode" val="childCenter2"/>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222"/>
          </dgm:choose>
          <dgm:choose name="Name223">
            <dgm:if name="Name224" axis="ch" ptType="node" func="cnt" op="gte" val="3">
              <dgm:layoutNode name="cycle_3">
                <dgm:choose name="Name225">
                  <dgm:if name="Name226" func="var" arg="dir" op="equ" val="norm">
                    <dgm:choose name="Name227">
                      <dgm:if name="Name228" axis="ch" ptType="node" func="cnt" op="equ" val="3">
                        <dgm:choose name="Name229">
                          <dgm:if name="Name230" axis="ch ch" ptType="node node" st="3 1" cnt="1 0" func="cnt" op="equ" val="1">
                            <dgm:alg type="cycle">
                              <dgm:param type="ctrShpMap" val="fNode"/>
                              <dgm:param type="stAng" val="240"/>
                              <dgm:param type="horzAlign" val="l"/>
                              <dgm:param type="vertAlign" val="b"/>
                            </dgm:alg>
                          </dgm:if>
                          <dgm:if name="Name231" axis="ch ch" ptType="node node" st="3 1" cnt="1 0" func="cnt" op="equ" val="2">
                            <dgm:alg type="cycle">
                              <dgm:param type="ctrShpMap" val="fNode"/>
                              <dgm:param type="stAng" val="195"/>
                              <dgm:param type="spanAng" val="90"/>
                              <dgm:param type="horzAlign" val="l"/>
                              <dgm:param type="vertAlign" val="b"/>
                            </dgm:alg>
                          </dgm:if>
                          <dgm:else name="Name232">
                            <dgm:alg type="cycle">
                              <dgm:param type="ctrShpMap" val="fNode"/>
                              <dgm:param type="stAng" val="150"/>
                              <dgm:param type="spanAng" val="180"/>
                            </dgm:alg>
                          </dgm:else>
                        </dgm:choose>
                      </dgm:if>
                      <dgm:if name="Name233" axis="ch" ptType="node" func="cnt" op="equ" val="4">
                        <dgm:choose name="Name234">
                          <dgm:if name="Name235" axis="ch ch" ptType="node node" st="3 1" cnt="1 0" func="cnt" op="equ" val="1">
                            <dgm:alg type="cycle">
                              <dgm:param type="ctrShpMap" val="fNode"/>
                              <dgm:param type="stAng" val="180"/>
                            </dgm:alg>
                          </dgm:if>
                          <dgm:if name="Name236" axis="ch ch" ptType="node node" st="3 1" cnt="1 0" func="cnt" op="equ" val="2">
                            <dgm:alg type="cycle">
                              <dgm:param type="ctrShpMap" val="fNode"/>
                              <dgm:param type="stAng" val="135"/>
                              <dgm:param type="spanAng" val="90"/>
                            </dgm:alg>
                          </dgm:if>
                          <dgm:else name="Name237">
                            <dgm:alg type="cycle">
                              <dgm:param type="ctrShpMap" val="fNode"/>
                              <dgm:param type="stAng" val="112.5"/>
                              <dgm:param type="spanAng" val="135"/>
                            </dgm:alg>
                          </dgm:else>
                        </dgm:choose>
                      </dgm:if>
                      <dgm:if name="Name238" axis="ch" ptType="node" func="cnt" op="equ" val="5">
                        <dgm:choose name="Name239">
                          <dgm:if name="Name240" axis="ch ch" ptType="node node" st="3 1" cnt="1 0" func="cnt" op="equ" val="1">
                            <dgm:alg type="cycle">
                              <dgm:param type="ctrShpMap" val="fNode"/>
                              <dgm:param type="stAng" val="144"/>
                            </dgm:alg>
                          </dgm:if>
                          <dgm:if name="Name241" axis="ch ch" ptType="node node" st="3 1" cnt="1 0" func="cnt" op="equ" val="2">
                            <dgm:alg type="cycle">
                              <dgm:param type="ctrShpMap" val="fNode"/>
                              <dgm:param type="stAng" val="99"/>
                              <dgm:param type="spanAng" val="90"/>
                            </dgm:alg>
                          </dgm:if>
                          <dgm:else name="Name242">
                            <dgm:alg type="cycle">
                              <dgm:param type="ctrShpMap" val="fNode"/>
                              <dgm:param type="stAng" val="0"/>
                              <dgm:param type="spanAng" val="360"/>
                            </dgm:alg>
                          </dgm:else>
                        </dgm:choose>
                      </dgm:if>
                      <dgm:if name="Name243" axis="ch" ptType="node" func="cnt" op="equ" val="6">
                        <dgm:choose name="Name244">
                          <dgm:if name="Name245" axis="ch ch" ptType="node node" st="3 1" cnt="1 0" func="cnt" op="equ" val="1">
                            <dgm:alg type="cycle">
                              <dgm:param type="ctrShpMap" val="fNode"/>
                              <dgm:param type="stAng" val="120"/>
                            </dgm:alg>
                          </dgm:if>
                          <dgm:if name="Name246" axis="ch ch" ptType="node node" st="3 1" cnt="1 0" func="cnt" op="equ" val="2">
                            <dgm:alg type="cycle">
                              <dgm:param type="ctrShpMap" val="fNode"/>
                              <dgm:param type="stAng" val="75"/>
                              <dgm:param type="spanAng" val="90"/>
                            </dgm:alg>
                          </dgm:if>
                          <dgm:else name="Name247">
                            <dgm:alg type="cycle">
                              <dgm:param type="ctrShpMap" val="fNode"/>
                              <dgm:param type="stAng" val="0"/>
                              <dgm:param type="spanAng" val="360"/>
                            </dgm:alg>
                          </dgm:else>
                        </dgm:choose>
                      </dgm:if>
                      <dgm:if name="Name248" axis="ch" ptType="node" func="cnt" op="gte" val="7">
                        <dgm:choose name="Name249">
                          <dgm:if name="Name250" axis="ch ch" ptType="node node" st="3 1" cnt="1 0" func="cnt" op="equ" val="1">
                            <dgm:alg type="cycle">
                              <dgm:param type="ctrShpMap" val="fNode"/>
                              <dgm:param type="stAng" val="102"/>
                            </dgm:alg>
                          </dgm:if>
                          <dgm:if name="Name251" axis="ch ch" ptType="node node" st="3 1" cnt="1 0" func="cnt" op="equ" val="2">
                            <dgm:alg type="cycle">
                              <dgm:param type="ctrShpMap" val="fNode"/>
                              <dgm:param type="stAng" val="57"/>
                              <dgm:param type="spanAng" val="90"/>
                            </dgm:alg>
                          </dgm:if>
                          <dgm:else name="Name252">
                            <dgm:alg type="cycle">
                              <dgm:param type="ctrShpMap" val="fNode"/>
                              <dgm:param type="stAng" val="0"/>
                              <dgm:param type="spanAng" val="360"/>
                            </dgm:alg>
                          </dgm:else>
                        </dgm:choose>
                      </dgm:if>
                      <dgm:else name="Name253"/>
                    </dgm:choose>
                  </dgm:if>
                  <dgm:else name="Name254">
                    <dgm:choose name="Name255">
                      <dgm:if name="Name256" axis="ch" ptType="node" func="cnt" op="equ" val="3">
                        <dgm:choose name="Name257">
                          <dgm:if name="Name258" axis="ch ch" ptType="node node" st="3 1" cnt="1 0" func="cnt" op="equ" val="1">
                            <dgm:alg type="cycle">
                              <dgm:param type="ctrShpMap" val="fNode"/>
                              <dgm:param type="stAng" val="120"/>
                              <dgm:param type="horzAlign" val="r"/>
                              <dgm:param type="vertAlign" val="b"/>
                            </dgm:alg>
                          </dgm:if>
                          <dgm:if name="Name259" axis="ch ch" ptType="node node" st="3 1" cnt="1 0" func="cnt" op="equ" val="2">
                            <dgm:alg type="cycle">
                              <dgm:param type="ctrShpMap" val="fNode"/>
                              <dgm:param type="stAng" val="165"/>
                              <dgm:param type="spanAng" val="-90"/>
                              <dgm:param type="horzAlign" val="r"/>
                              <dgm:param type="vertAlign" val="b"/>
                            </dgm:alg>
                          </dgm:if>
                          <dgm:else name="Name260">
                            <dgm:alg type="cycle">
                              <dgm:param type="ctrShpMap" val="fNode"/>
                              <dgm:param type="stAng" val="210"/>
                              <dgm:param type="spanAng" val="-180"/>
                            </dgm:alg>
                          </dgm:else>
                        </dgm:choose>
                      </dgm:if>
                      <dgm:if name="Name261" axis="ch" ptType="node" func="cnt" op="equ" val="4">
                        <dgm:choose name="Name262">
                          <dgm:if name="Name263" axis="ch ch" ptType="node node" st="3 1" cnt="1 0" func="cnt" op="equ" val="1">
                            <dgm:alg type="cycle">
                              <dgm:param type="ctrShpMap" val="fNode"/>
                              <dgm:param type="stAng" val="180"/>
                            </dgm:alg>
                          </dgm:if>
                          <dgm:if name="Name264" axis="ch ch" ptType="node node" st="3 1" cnt="1 0" func="cnt" op="equ" val="2">
                            <dgm:alg type="cycle">
                              <dgm:param type="ctrShpMap" val="fNode"/>
                              <dgm:param type="stAng" val="225"/>
                              <dgm:param type="spanAng" val="-90"/>
                            </dgm:alg>
                          </dgm:if>
                          <dgm:else name="Name265">
                            <dgm:alg type="cycle">
                              <dgm:param type="ctrShpMap" val="fNode"/>
                              <dgm:param type="stAng" val="247.5"/>
                              <dgm:param type="spanAng" val="-135"/>
                            </dgm:alg>
                          </dgm:else>
                        </dgm:choose>
                      </dgm:if>
                      <dgm:if name="Name266" axis="ch" ptType="node" func="cnt" op="equ" val="5">
                        <dgm:choose name="Name267">
                          <dgm:if name="Name268" axis="ch ch" ptType="node node" st="3 1" cnt="1 0" func="cnt" op="equ" val="1">
                            <dgm:alg type="cycle">
                              <dgm:param type="ctrShpMap" val="fNode"/>
                              <dgm:param type="stAng" val="216"/>
                            </dgm:alg>
                          </dgm:if>
                          <dgm:if name="Name269" axis="ch ch" ptType="node node" st="3 1" cnt="1 0" func="cnt" op="equ" val="2">
                            <dgm:alg type="cycle">
                              <dgm:param type="ctrShpMap" val="fNode"/>
                              <dgm:param type="stAng" val="261"/>
                              <dgm:param type="spanAng" val="-90"/>
                            </dgm:alg>
                          </dgm:if>
                          <dgm:else name="Name270">
                            <dgm:alg type="cycle">
                              <dgm:param type="ctrShpMap" val="fNode"/>
                              <dgm:param type="stAng" val="0"/>
                              <dgm:param type="spanAng" val="-360"/>
                            </dgm:alg>
                          </dgm:else>
                        </dgm:choose>
                      </dgm:if>
                      <dgm:if name="Name271" axis="ch" ptType="node" func="cnt" op="equ" val="6">
                        <dgm:choose name="Name272">
                          <dgm:if name="Name273" axis="ch ch" ptType="node node" st="3 1" cnt="1 0" func="cnt" op="equ" val="1">
                            <dgm:alg type="cycle">
                              <dgm:param type="ctrShpMap" val="fNode"/>
                              <dgm:param type="stAng" val="240"/>
                            </dgm:alg>
                          </dgm:if>
                          <dgm:if name="Name274" axis="ch ch" ptType="node node" st="3 1" cnt="1 0" func="cnt" op="equ" val="2">
                            <dgm:alg type="cycle">
                              <dgm:param type="ctrShpMap" val="fNode"/>
                              <dgm:param type="stAng" val="285"/>
                              <dgm:param type="spanAng" val="-90"/>
                            </dgm:alg>
                          </dgm:if>
                          <dgm:else name="Name275">
                            <dgm:alg type="cycle">
                              <dgm:param type="ctrShpMap" val="fNode"/>
                              <dgm:param type="stAng" val="0"/>
                              <dgm:param type="spanAng" val="-360"/>
                            </dgm:alg>
                          </dgm:else>
                        </dgm:choose>
                      </dgm:if>
                      <dgm:if name="Name276" axis="ch" ptType="node" func="cnt" op="gte" val="7">
                        <dgm:choose name="Name277">
                          <dgm:if name="Name278" axis="ch ch" ptType="node node" st="3 1" cnt="1 0" func="cnt" op="equ" val="1">
                            <dgm:alg type="cycle">
                              <dgm:param type="ctrShpMap" val="fNode"/>
                              <dgm:param type="stAng" val="257"/>
                            </dgm:alg>
                          </dgm:if>
                          <dgm:if name="Name279" axis="ch ch" ptType="node node" st="3 1" cnt="1 0" func="cnt" op="equ" val="2">
                            <dgm:alg type="cycle">
                              <dgm:param type="ctrShpMap" val="fNode"/>
                              <dgm:param type="stAng" val="302"/>
                              <dgm:param type="spanAng" val="-90"/>
                            </dgm:alg>
                          </dgm:if>
                          <dgm:else name="Name280">
                            <dgm:alg type="cycle">
                              <dgm:param type="ctrShpMap" val="fNode"/>
                              <dgm:param type="stAng" val="0"/>
                              <dgm:param type="spanAng" val="-360"/>
                            </dgm:alg>
                          </dgm:else>
                        </dgm:choose>
                      </dgm:if>
                      <dgm:else name="Name281"/>
                    </dgm:choose>
                  </dgm:else>
                </dgm:choose>
                <dgm:shape xmlns:r="http://schemas.openxmlformats.org/officeDocument/2006/relationships" r:blip="">
                  <dgm:adjLst/>
                </dgm:shape>
                <dgm:presOf/>
                <dgm:constrLst>
                  <dgm:constr type="sp" refType="w" fact="0.1"/>
                  <dgm:constr type="sibSp" refType="w" fact="0.1"/>
                </dgm:constrLst>
                <dgm:forEach name="Name282" axis="ch" ptType="node" st="3" cnt="1">
                  <dgm:layoutNode name="childCenter3"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283" axis="ch">
                    <dgm:forEach name="Name284" axis="self" ptType="parTrans">
                      <dgm:layoutNode name="Name285">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286" axis="self" ptType="node">
                      <dgm:layoutNode name="text3"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287" axis="ch" ptType="parTrans" st="3" cnt="1">
                <dgm:layoutNode name="Name288">
                  <dgm:alg type="conn">
                    <dgm:param type="dim" val="1D"/>
                    <dgm:param type="begPts" val="auto"/>
                    <dgm:param type="endPts" val="auto"/>
                    <dgm:param type="endSty" val="noArr"/>
                    <dgm:param type="srcNode" val="textCenter"/>
                    <dgm:param type="dstNode" val="childCenter3"/>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289"/>
          </dgm:choose>
          <dgm:choose name="Name290">
            <dgm:if name="Name291" axis="ch" ptType="node" func="cnt" op="gte" val="4">
              <dgm:layoutNode name="cycle_4">
                <dgm:choose name="Name292">
                  <dgm:if name="Name293" func="var" arg="dir" op="equ" val="norm">
                    <dgm:choose name="Name294">
                      <dgm:if name="Name295" axis="ch" ptType="node" func="cnt" op="equ" val="4">
                        <dgm:choose name="Name296">
                          <dgm:if name="Name297" axis="ch ch" ptType="node node" st="4 1" cnt="1 0" func="cnt" op="equ" val="1">
                            <dgm:alg type="cycle">
                              <dgm:param type="ctrShpMap" val="fNode"/>
                              <dgm:param type="stAng" val="270"/>
                            </dgm:alg>
                          </dgm:if>
                          <dgm:if name="Name298" axis="ch ch" ptType="node node" st="4 1" cnt="1 0" func="cnt" op="equ" val="2">
                            <dgm:alg type="cycle">
                              <dgm:param type="ctrShpMap" val="fNode"/>
                              <dgm:param type="stAng" val="225"/>
                              <dgm:param type="spanAng" val="90"/>
                            </dgm:alg>
                          </dgm:if>
                          <dgm:else name="Name299">
                            <dgm:alg type="cycle">
                              <dgm:param type="ctrShpMap" val="fNode"/>
                              <dgm:param type="stAng" val="202.5"/>
                              <dgm:param type="spanAng" val="135"/>
                            </dgm:alg>
                          </dgm:else>
                        </dgm:choose>
                      </dgm:if>
                      <dgm:if name="Name300" axis="ch" ptType="node" func="cnt" op="equ" val="5">
                        <dgm:choose name="Name301">
                          <dgm:if name="Name302" axis="ch ch" ptType="node node" st="4 1" cnt="1 0" func="cnt" op="equ" val="1">
                            <dgm:alg type="cycle">
                              <dgm:param type="ctrShpMap" val="fNode"/>
                              <dgm:param type="stAng" val="216"/>
                            </dgm:alg>
                          </dgm:if>
                          <dgm:if name="Name303" axis="ch ch" ptType="node node" st="4 1" cnt="1 0" func="cnt" op="equ" val="2">
                            <dgm:alg type="cycle">
                              <dgm:param type="ctrShpMap" val="fNode"/>
                              <dgm:param type="stAng" val="171"/>
                              <dgm:param type="spanAng" val="90"/>
                            </dgm:alg>
                          </dgm:if>
                          <dgm:else name="Name304">
                            <dgm:alg type="cycle">
                              <dgm:param type="ctrShpMap" val="fNode"/>
                              <dgm:param type="stAng" val="0"/>
                              <dgm:param type="spanAng" val="360"/>
                            </dgm:alg>
                          </dgm:else>
                        </dgm:choose>
                      </dgm:if>
                      <dgm:if name="Name305" axis="ch" ptType="node" func="cnt" op="equ" val="6">
                        <dgm:choose name="Name306">
                          <dgm:if name="Name307" axis="ch ch" ptType="node node" st="4 1" cnt="1 0" func="cnt" op="equ" val="1">
                            <dgm:alg type="cycle">
                              <dgm:param type="ctrShpMap" val="fNode"/>
                              <dgm:param type="stAng" val="180"/>
                            </dgm:alg>
                          </dgm:if>
                          <dgm:if name="Name308" axis="ch ch" ptType="node node" st="4 1" cnt="1 0" func="cnt" op="equ" val="2">
                            <dgm:alg type="cycle">
                              <dgm:param type="ctrShpMap" val="fNode"/>
                              <dgm:param type="stAng" val="135"/>
                              <dgm:param type="spanAng" val="90"/>
                            </dgm:alg>
                          </dgm:if>
                          <dgm:else name="Name309">
                            <dgm:alg type="cycle">
                              <dgm:param type="ctrShpMap" val="fNode"/>
                              <dgm:param type="stAng" val="0"/>
                              <dgm:param type="spanAng" val="360"/>
                            </dgm:alg>
                          </dgm:else>
                        </dgm:choose>
                      </dgm:if>
                      <dgm:if name="Name310" axis="ch" ptType="node" func="cnt" op="gte" val="7">
                        <dgm:choose name="Name311">
                          <dgm:if name="Name312" axis="ch ch" ptType="node node" st="4 1" cnt="1 0" func="cnt" op="equ" val="1">
                            <dgm:alg type="cycle">
                              <dgm:param type="ctrShpMap" val="fNode"/>
                              <dgm:param type="stAng" val="154"/>
                            </dgm:alg>
                          </dgm:if>
                          <dgm:if name="Name313" axis="ch ch" ptType="node node" st="4 1" cnt="1 0" func="cnt" op="equ" val="2">
                            <dgm:alg type="cycle">
                              <dgm:param type="ctrShpMap" val="fNode"/>
                              <dgm:param type="stAng" val="109"/>
                              <dgm:param type="spanAng" val="90"/>
                            </dgm:alg>
                          </dgm:if>
                          <dgm:else name="Name314">
                            <dgm:alg type="cycle">
                              <dgm:param type="ctrShpMap" val="fNode"/>
                              <dgm:param type="stAng" val="0"/>
                              <dgm:param type="spanAng" val="360"/>
                            </dgm:alg>
                          </dgm:else>
                        </dgm:choose>
                      </dgm:if>
                      <dgm:else name="Name315"/>
                    </dgm:choose>
                  </dgm:if>
                  <dgm:else name="Name316">
                    <dgm:choose name="Name317">
                      <dgm:if name="Name318" axis="ch" ptType="node" func="cnt" op="equ" val="4">
                        <dgm:choose name="Name319">
                          <dgm:if name="Name320" axis="ch ch" ptType="node node" st="4 1" cnt="1 0" func="cnt" op="equ" val="1">
                            <dgm:alg type="cycle">
                              <dgm:param type="ctrShpMap" val="fNode"/>
                              <dgm:param type="stAng" val="90"/>
                            </dgm:alg>
                          </dgm:if>
                          <dgm:if name="Name321" axis="ch ch" ptType="node node" st="4 1" cnt="1 0" func="cnt" op="equ" val="2">
                            <dgm:alg type="cycle">
                              <dgm:param type="ctrShpMap" val="fNode"/>
                              <dgm:param type="stAng" val="135"/>
                              <dgm:param type="spanAng" val="-90"/>
                            </dgm:alg>
                          </dgm:if>
                          <dgm:else name="Name322">
                            <dgm:alg type="cycle">
                              <dgm:param type="ctrShpMap" val="fNode"/>
                              <dgm:param type="stAng" val="157.5"/>
                              <dgm:param type="spanAng" val="-135"/>
                            </dgm:alg>
                          </dgm:else>
                        </dgm:choose>
                      </dgm:if>
                      <dgm:if name="Name323" axis="ch" ptType="node" func="cnt" op="equ" val="5">
                        <dgm:choose name="Name324">
                          <dgm:if name="Name325" axis="ch ch" ptType="node node" st="4 1" cnt="1 0" func="cnt" op="equ" val="1">
                            <dgm:alg type="cycle">
                              <dgm:param type="ctrShpMap" val="fNode"/>
                              <dgm:param type="stAng" val="144"/>
                            </dgm:alg>
                          </dgm:if>
                          <dgm:if name="Name326" axis="ch ch" ptType="node node" st="4 1" cnt="1 0" func="cnt" op="equ" val="2">
                            <dgm:alg type="cycle">
                              <dgm:param type="ctrShpMap" val="fNode"/>
                              <dgm:param type="stAng" val="189"/>
                              <dgm:param type="spanAng" val="-90"/>
                            </dgm:alg>
                          </dgm:if>
                          <dgm:else name="Name327">
                            <dgm:alg type="cycle">
                              <dgm:param type="ctrShpMap" val="fNode"/>
                              <dgm:param type="stAng" val="0"/>
                              <dgm:param type="spanAng" val="-360"/>
                            </dgm:alg>
                          </dgm:else>
                        </dgm:choose>
                      </dgm:if>
                      <dgm:if name="Name328" axis="ch" ptType="node" func="cnt" op="equ" val="6">
                        <dgm:choose name="Name329">
                          <dgm:if name="Name330" axis="ch ch" ptType="node node" st="4 1" cnt="1 0" func="cnt" op="equ" val="1">
                            <dgm:alg type="cycle">
                              <dgm:param type="ctrShpMap" val="fNode"/>
                              <dgm:param type="stAng" val="180"/>
                            </dgm:alg>
                          </dgm:if>
                          <dgm:if name="Name331" axis="ch ch" ptType="node node" st="4 1" cnt="1 0" func="cnt" op="equ" val="2">
                            <dgm:alg type="cycle">
                              <dgm:param type="ctrShpMap" val="fNode"/>
                              <dgm:param type="stAng" val="225"/>
                              <dgm:param type="spanAng" val="-90"/>
                            </dgm:alg>
                          </dgm:if>
                          <dgm:else name="Name332">
                            <dgm:alg type="cycle">
                              <dgm:param type="ctrShpMap" val="fNode"/>
                              <dgm:param type="stAng" val="0"/>
                              <dgm:param type="spanAng" val="-360"/>
                            </dgm:alg>
                          </dgm:else>
                        </dgm:choose>
                      </dgm:if>
                      <dgm:if name="Name333" axis="ch" ptType="node" func="cnt" op="gte" val="7">
                        <dgm:choose name="Name334">
                          <dgm:if name="Name335" axis="ch ch" ptType="node node" st="4 1" cnt="1 0" func="cnt" op="equ" val="1">
                            <dgm:alg type="cycle">
                              <dgm:param type="ctrShpMap" val="fNode"/>
                              <dgm:param type="stAng" val="205"/>
                            </dgm:alg>
                          </dgm:if>
                          <dgm:if name="Name336" axis="ch ch" ptType="node node" st="4 1" cnt="1 0" func="cnt" op="equ" val="2">
                            <dgm:alg type="cycle">
                              <dgm:param type="ctrShpMap" val="fNode"/>
                              <dgm:param type="stAng" val="250"/>
                              <dgm:param type="spanAng" val="-90"/>
                            </dgm:alg>
                          </dgm:if>
                          <dgm:else name="Name337">
                            <dgm:alg type="cycle">
                              <dgm:param type="ctrShpMap" val="fNode"/>
                              <dgm:param type="stAng" val="0"/>
                              <dgm:param type="spanAng" val="-360"/>
                            </dgm:alg>
                          </dgm:else>
                        </dgm:choose>
                      </dgm:if>
                      <dgm:else name="Name338"/>
                    </dgm:choose>
                  </dgm:else>
                </dgm:choose>
                <dgm:shape xmlns:r="http://schemas.openxmlformats.org/officeDocument/2006/relationships" r:blip="">
                  <dgm:adjLst/>
                </dgm:shape>
                <dgm:presOf/>
                <dgm:constrLst>
                  <dgm:constr type="sp" refType="w" fact="0.1"/>
                  <dgm:constr type="sibSp" refType="w" fact="0.1"/>
                </dgm:constrLst>
                <dgm:forEach name="Name339" axis="ch" ptType="node" st="4" cnt="1">
                  <dgm:layoutNode name="childCenter4"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340" axis="ch">
                    <dgm:forEach name="Name341" axis="self" ptType="parTrans">
                      <dgm:layoutNode name="Name342">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343" axis="self" ptType="node">
                      <dgm:layoutNode name="text4"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344" axis="ch" ptType="parTrans" st="4" cnt="1">
                <dgm:layoutNode name="Name345">
                  <dgm:alg type="conn">
                    <dgm:param type="dim" val="1D"/>
                    <dgm:param type="begPts" val="auto"/>
                    <dgm:param type="endPts" val="auto"/>
                    <dgm:param type="endSty" val="noArr"/>
                    <dgm:param type="srcNode" val="textCenter"/>
                    <dgm:param type="dstNode" val="childCenter4"/>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346"/>
          </dgm:choose>
          <dgm:choose name="Name347">
            <dgm:if name="Name348" axis="ch" ptType="node" func="cnt" op="gte" val="5">
              <dgm:layoutNode name="cycle_5">
                <dgm:choose name="Name349">
                  <dgm:if name="Name350" func="var" arg="dir" op="equ" val="norm">
                    <dgm:choose name="Name351">
                      <dgm:if name="Name352" axis="ch" ptType="node" func="cnt" op="equ" val="5">
                        <dgm:choose name="Name353">
                          <dgm:if name="Name354" axis="ch ch" ptType="node node" st="5 1" cnt="1 0" func="cnt" op="equ" val="1">
                            <dgm:alg type="cycle">
                              <dgm:param type="ctrShpMap" val="fNode"/>
                              <dgm:param type="stAng" val="288"/>
                            </dgm:alg>
                          </dgm:if>
                          <dgm:if name="Name355" axis="ch ch" ptType="node node" st="5 1" cnt="1 0" func="cnt" op="equ" val="2">
                            <dgm:alg type="cycle">
                              <dgm:param type="ctrShpMap" val="fNode"/>
                              <dgm:param type="stAng" val="243"/>
                              <dgm:param type="spanAng" val="90"/>
                            </dgm:alg>
                          </dgm:if>
                          <dgm:else name="Name356">
                            <dgm:alg type="cycle">
                              <dgm:param type="ctrShpMap" val="fNode"/>
                              <dgm:param type="stAng" val="0"/>
                              <dgm:param type="spanAng" val="360"/>
                            </dgm:alg>
                          </dgm:else>
                        </dgm:choose>
                      </dgm:if>
                      <dgm:if name="Name357" axis="ch" ptType="node" func="cnt" op="equ" val="6">
                        <dgm:choose name="Name358">
                          <dgm:if name="Name359" axis="ch ch" ptType="node node" st="5 1" cnt="1 0" func="cnt" op="equ" val="1">
                            <dgm:alg type="cycle">
                              <dgm:param type="ctrShpMap" val="fNode"/>
                              <dgm:param type="stAng" val="240"/>
                            </dgm:alg>
                          </dgm:if>
                          <dgm:if name="Name360" axis="ch ch" ptType="node node" st="5 1" cnt="1 0" func="cnt" op="equ" val="2">
                            <dgm:alg type="cycle">
                              <dgm:param type="ctrShpMap" val="fNode"/>
                              <dgm:param type="stAng" val="195"/>
                              <dgm:param type="spanAng" val="90"/>
                            </dgm:alg>
                          </dgm:if>
                          <dgm:else name="Name361">
                            <dgm:alg type="cycle">
                              <dgm:param type="ctrShpMap" val="fNode"/>
                              <dgm:param type="stAng" val="0"/>
                              <dgm:param type="spanAng" val="360"/>
                            </dgm:alg>
                          </dgm:else>
                        </dgm:choose>
                      </dgm:if>
                      <dgm:if name="Name362" axis="ch" ptType="node" func="cnt" op="gte" val="7">
                        <dgm:choose name="Name363">
                          <dgm:if name="Name364" axis="ch ch" ptType="node node" st="5 1" cnt="1 0" func="cnt" op="equ" val="1">
                            <dgm:alg type="cycle">
                              <dgm:param type="ctrShpMap" val="fNode"/>
                              <dgm:param type="stAng" val="205"/>
                            </dgm:alg>
                          </dgm:if>
                          <dgm:if name="Name365" axis="ch ch" ptType="node node" st="5 1" cnt="1 0" func="cnt" op="equ" val="2">
                            <dgm:alg type="cycle">
                              <dgm:param type="ctrShpMap" val="fNode"/>
                              <dgm:param type="stAng" val="160"/>
                              <dgm:param type="spanAng" val="90"/>
                            </dgm:alg>
                          </dgm:if>
                          <dgm:else name="Name366">
                            <dgm:alg type="cycle">
                              <dgm:param type="ctrShpMap" val="fNode"/>
                              <dgm:param type="stAng" val="0"/>
                              <dgm:param type="spanAng" val="360"/>
                            </dgm:alg>
                          </dgm:else>
                        </dgm:choose>
                      </dgm:if>
                      <dgm:else name="Name367"/>
                    </dgm:choose>
                  </dgm:if>
                  <dgm:else name="Name368">
                    <dgm:choose name="Name369">
                      <dgm:if name="Name370" axis="ch" ptType="node" func="cnt" op="equ" val="5">
                        <dgm:choose name="Name371">
                          <dgm:if name="Name372" axis="ch ch" ptType="node node" st="5 1" cnt="1 0" func="cnt" op="equ" val="1">
                            <dgm:alg type="cycle">
                              <dgm:param type="ctrShpMap" val="fNode"/>
                              <dgm:param type="stAng" val="72"/>
                            </dgm:alg>
                          </dgm:if>
                          <dgm:if name="Name373" axis="ch ch" ptType="node node" st="5 1" cnt="1 0" func="cnt" op="equ" val="2">
                            <dgm:alg type="cycle">
                              <dgm:param type="ctrShpMap" val="fNode"/>
                              <dgm:param type="stAng" val="117"/>
                              <dgm:param type="spanAng" val="-90"/>
                            </dgm:alg>
                          </dgm:if>
                          <dgm:else name="Name374">
                            <dgm:alg type="cycle">
                              <dgm:param type="ctrShpMap" val="fNode"/>
                              <dgm:param type="stAng" val="0"/>
                              <dgm:param type="spanAng" val="-360"/>
                            </dgm:alg>
                          </dgm:else>
                        </dgm:choose>
                      </dgm:if>
                      <dgm:if name="Name375" axis="ch" ptType="node" func="cnt" op="equ" val="6">
                        <dgm:choose name="Name376">
                          <dgm:if name="Name377" axis="ch ch" ptType="node node" st="5 1" cnt="1 0" func="cnt" op="equ" val="1">
                            <dgm:alg type="cycle">
                              <dgm:param type="ctrShpMap" val="fNode"/>
                              <dgm:param type="stAng" val="120"/>
                            </dgm:alg>
                          </dgm:if>
                          <dgm:if name="Name378" axis="ch ch" ptType="node node" st="5 1" cnt="1 0" func="cnt" op="equ" val="2">
                            <dgm:alg type="cycle">
                              <dgm:param type="ctrShpMap" val="fNode"/>
                              <dgm:param type="stAng" val="165"/>
                              <dgm:param type="spanAng" val="-90"/>
                            </dgm:alg>
                          </dgm:if>
                          <dgm:else name="Name379">
                            <dgm:alg type="cycle">
                              <dgm:param type="ctrShpMap" val="fNode"/>
                              <dgm:param type="stAng" val="0"/>
                              <dgm:param type="spanAng" val="-360"/>
                            </dgm:alg>
                          </dgm:else>
                        </dgm:choose>
                      </dgm:if>
                      <dgm:if name="Name380" axis="ch" ptType="node" func="cnt" op="gte" val="7">
                        <dgm:choose name="Name381">
                          <dgm:if name="Name382" axis="ch ch" ptType="node node" st="5 1" cnt="1 0" func="cnt" op="equ" val="1">
                            <dgm:alg type="cycle">
                              <dgm:param type="ctrShpMap" val="fNode"/>
                              <dgm:param type="stAng" val="154"/>
                            </dgm:alg>
                          </dgm:if>
                          <dgm:if name="Name383" axis="ch ch" ptType="node node" st="5 1" cnt="1 0" func="cnt" op="equ" val="2">
                            <dgm:alg type="cycle">
                              <dgm:param type="ctrShpMap" val="fNode"/>
                              <dgm:param type="stAng" val="199"/>
                              <dgm:param type="spanAng" val="-90"/>
                            </dgm:alg>
                          </dgm:if>
                          <dgm:else name="Name384">
                            <dgm:alg type="cycle">
                              <dgm:param type="ctrShpMap" val="fNode"/>
                              <dgm:param type="stAng" val="0"/>
                              <dgm:param type="spanAng" val="-360"/>
                            </dgm:alg>
                          </dgm:else>
                        </dgm:choose>
                      </dgm:if>
                      <dgm:else name="Name385"/>
                    </dgm:choose>
                  </dgm:else>
                </dgm:choose>
                <dgm:shape xmlns:r="http://schemas.openxmlformats.org/officeDocument/2006/relationships" r:blip="">
                  <dgm:adjLst/>
                </dgm:shape>
                <dgm:presOf/>
                <dgm:constrLst>
                  <dgm:constr type="sp" refType="w" fact="0.1"/>
                  <dgm:constr type="sibSp" refType="w" fact="0.1"/>
                </dgm:constrLst>
                <dgm:forEach name="Name386" axis="ch" ptType="node" st="5" cnt="1">
                  <dgm:layoutNode name="childCenter5"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387" axis="ch">
                    <dgm:forEach name="Name388" axis="self" ptType="parTrans">
                      <dgm:layoutNode name="Name38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390" axis="self" ptType="node">
                      <dgm:layoutNode name="text5"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391" axis="ch" ptType="parTrans" st="5" cnt="1">
                <dgm:layoutNode name="Name392">
                  <dgm:alg type="conn">
                    <dgm:param type="dim" val="1D"/>
                    <dgm:param type="begPts" val="auto"/>
                    <dgm:param type="endPts" val="auto"/>
                    <dgm:param type="endSty" val="noArr"/>
                    <dgm:param type="srcNode" val="textCenter"/>
                    <dgm:param type="dstNode" val="childCenter5"/>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393"/>
          </dgm:choose>
          <dgm:choose name="Name394">
            <dgm:if name="Name395" axis="ch" ptType="node" func="cnt" op="gte" val="6">
              <dgm:layoutNode name="cycle_6">
                <dgm:choose name="Name396">
                  <dgm:if name="Name397" func="var" arg="dir" op="equ" val="norm">
                    <dgm:choose name="Name398">
                      <dgm:if name="Name399" axis="ch" ptType="node" func="cnt" op="equ" val="6">
                        <dgm:choose name="Name400">
                          <dgm:if name="Name401" axis="ch ch" ptType="node node" st="6 1" cnt="1 0" func="cnt" op="equ" val="1">
                            <dgm:alg type="cycle">
                              <dgm:param type="ctrShpMap" val="fNode"/>
                              <dgm:param type="stAng" val="300"/>
                            </dgm:alg>
                          </dgm:if>
                          <dgm:if name="Name402" axis="ch ch" ptType="node node" st="6 1" cnt="1 0" func="cnt" op="equ" val="2">
                            <dgm:alg type="cycle">
                              <dgm:param type="ctrShpMap" val="fNode"/>
                              <dgm:param type="stAng" val="255"/>
                              <dgm:param type="spanAng" val="90"/>
                            </dgm:alg>
                          </dgm:if>
                          <dgm:else name="Name403">
                            <dgm:alg type="cycle">
                              <dgm:param type="ctrShpMap" val="fNode"/>
                              <dgm:param type="stAng" val="0"/>
                              <dgm:param type="spanAng" val="360"/>
                            </dgm:alg>
                          </dgm:else>
                        </dgm:choose>
                      </dgm:if>
                      <dgm:if name="Name404" axis="ch" ptType="node" func="cnt" op="gte" val="7">
                        <dgm:choose name="Name405">
                          <dgm:if name="Name406" axis="ch ch" ptType="node node" st="6 1" cnt="1 0" func="cnt" op="equ" val="1">
                            <dgm:alg type="cycle">
                              <dgm:param type="ctrShpMap" val="fNode"/>
                              <dgm:param type="stAng" val="257"/>
                            </dgm:alg>
                          </dgm:if>
                          <dgm:if name="Name407" axis="ch ch" ptType="node node" st="6 1" cnt="1 0" func="cnt" op="equ" val="2">
                            <dgm:alg type="cycle">
                              <dgm:param type="ctrShpMap" val="fNode"/>
                              <dgm:param type="stAng" val="212"/>
                              <dgm:param type="spanAng" val="90"/>
                            </dgm:alg>
                          </dgm:if>
                          <dgm:else name="Name408">
                            <dgm:alg type="cycle">
                              <dgm:param type="ctrShpMap" val="fNode"/>
                              <dgm:param type="stAng" val="0"/>
                              <dgm:param type="spanAng" val="360"/>
                            </dgm:alg>
                          </dgm:else>
                        </dgm:choose>
                      </dgm:if>
                      <dgm:else name="Name409"/>
                    </dgm:choose>
                  </dgm:if>
                  <dgm:else name="Name410">
                    <dgm:choose name="Name411">
                      <dgm:if name="Name412" axis="ch" ptType="node" func="cnt" op="equ" val="6">
                        <dgm:choose name="Name413">
                          <dgm:if name="Name414" axis="ch ch" ptType="node node" st="6 1" cnt="1 0" func="cnt" op="equ" val="1">
                            <dgm:alg type="cycle">
                              <dgm:param type="ctrShpMap" val="fNode"/>
                              <dgm:param type="stAng" val="60"/>
                            </dgm:alg>
                          </dgm:if>
                          <dgm:if name="Name415" axis="ch ch" ptType="node node" st="6 1" cnt="1 0" func="cnt" op="equ" val="2">
                            <dgm:alg type="cycle">
                              <dgm:param type="ctrShpMap" val="fNode"/>
                              <dgm:param type="stAng" val="105"/>
                              <dgm:param type="spanAng" val="-90"/>
                            </dgm:alg>
                          </dgm:if>
                          <dgm:else name="Name416">
                            <dgm:alg type="cycle">
                              <dgm:param type="ctrShpMap" val="fNode"/>
                              <dgm:param type="stAng" val="0"/>
                              <dgm:param type="spanAng" val="-360"/>
                            </dgm:alg>
                          </dgm:else>
                        </dgm:choose>
                      </dgm:if>
                      <dgm:if name="Name417" axis="ch" ptType="node" func="cnt" op="gte" val="7">
                        <dgm:choose name="Name418">
                          <dgm:if name="Name419" axis="ch ch" ptType="node node" st="6 1" cnt="1 0" func="cnt" op="equ" val="1">
                            <dgm:alg type="cycle">
                              <dgm:param type="ctrShpMap" val="fNode"/>
                              <dgm:param type="stAng" val="102"/>
                            </dgm:alg>
                          </dgm:if>
                          <dgm:if name="Name420" axis="ch ch" ptType="node node" st="6 1" cnt="1 0" func="cnt" op="equ" val="2">
                            <dgm:alg type="cycle">
                              <dgm:param type="ctrShpMap" val="fNode"/>
                              <dgm:param type="stAng" val="147"/>
                              <dgm:param type="spanAng" val="-90"/>
                            </dgm:alg>
                          </dgm:if>
                          <dgm:else name="Name421">
                            <dgm:alg type="cycle">
                              <dgm:param type="ctrShpMap" val="fNode"/>
                              <dgm:param type="stAng" val="0"/>
                              <dgm:param type="spanAng" val="-360"/>
                            </dgm:alg>
                          </dgm:else>
                        </dgm:choose>
                      </dgm:if>
                      <dgm:else name="Name422"/>
                    </dgm:choose>
                  </dgm:else>
                </dgm:choose>
                <dgm:shape xmlns:r="http://schemas.openxmlformats.org/officeDocument/2006/relationships" r:blip="">
                  <dgm:adjLst/>
                </dgm:shape>
                <dgm:presOf/>
                <dgm:constrLst>
                  <dgm:constr type="sp" refType="w" fact="0.1"/>
                  <dgm:constr type="sibSp" refType="w" fact="0.1"/>
                </dgm:constrLst>
                <dgm:forEach name="Name423" axis="ch" ptType="node" st="6" cnt="1">
                  <dgm:layoutNode name="childCenter6"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424" axis="ch">
                    <dgm:forEach name="Name425" axis="self" ptType="parTrans">
                      <dgm:layoutNode name="Name426">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427" axis="self" ptType="node">
                      <dgm:layoutNode name="text6"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428" axis="ch" ptType="parTrans" st="6" cnt="1">
                <dgm:layoutNode name="Name429">
                  <dgm:alg type="conn">
                    <dgm:param type="dim" val="1D"/>
                    <dgm:param type="begPts" val="auto"/>
                    <dgm:param type="endPts" val="auto"/>
                    <dgm:param type="endSty" val="noArr"/>
                    <dgm:param type="srcNode" val="textCenter"/>
                    <dgm:param type="dstNode" val="childCenter6"/>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430"/>
          </dgm:choose>
          <dgm:choose name="Name431">
            <dgm:if name="Name432" axis="ch" ptType="node" func="cnt" op="gte" val="7">
              <dgm:layoutNode name="cycle_7">
                <dgm:choose name="Name433">
                  <dgm:if name="Name434" func="var" arg="dir" op="equ" val="norm">
                    <dgm:choose name="Name435">
                      <dgm:if name="Name436" axis="ch" ptType="node" func="cnt" op="gte" val="7">
                        <dgm:choose name="Name437">
                          <dgm:if name="Name438" axis="ch ch" ptType="node node" st="7 1" cnt="1 0" func="cnt" op="equ" val="1">
                            <dgm:alg type="cycle">
                              <dgm:param type="ctrShpMap" val="fNode"/>
                              <dgm:param type="stAng" val="308"/>
                            </dgm:alg>
                          </dgm:if>
                          <dgm:if name="Name439" axis="ch ch" ptType="node node" st="7 1" cnt="1 0" func="cnt" op="equ" val="2">
                            <dgm:alg type="cycle">
                              <dgm:param type="ctrShpMap" val="fNode"/>
                              <dgm:param type="stAng" val="263"/>
                              <dgm:param type="spanAng" val="90"/>
                            </dgm:alg>
                          </dgm:if>
                          <dgm:else name="Name440">
                            <dgm:alg type="cycle">
                              <dgm:param type="ctrShpMap" val="fNode"/>
                              <dgm:param type="stAng" val="0"/>
                              <dgm:param type="spanAng" val="360"/>
                            </dgm:alg>
                          </dgm:else>
                        </dgm:choose>
                      </dgm:if>
                      <dgm:else name="Name441"/>
                    </dgm:choose>
                  </dgm:if>
                  <dgm:else name="Name442">
                    <dgm:choose name="Name443">
                      <dgm:if name="Name444" axis="ch" ptType="node" func="cnt" op="gte" val="7">
                        <dgm:choose name="Name445">
                          <dgm:if name="Name446" axis="ch ch" ptType="node node" st="7 1" cnt="1 0" func="cnt" op="equ" val="1">
                            <dgm:alg type="cycle">
                              <dgm:param type="ctrShpMap" val="fNode"/>
                              <dgm:param type="stAng" val="51"/>
                            </dgm:alg>
                          </dgm:if>
                          <dgm:if name="Name447" axis="ch ch" ptType="node node" st="7 1" cnt="1 0" func="cnt" op="equ" val="2">
                            <dgm:alg type="cycle">
                              <dgm:param type="ctrShpMap" val="fNode"/>
                              <dgm:param type="stAng" val="96"/>
                              <dgm:param type="spanAng" val="-90"/>
                            </dgm:alg>
                          </dgm:if>
                          <dgm:else name="Name448">
                            <dgm:alg type="cycle">
                              <dgm:param type="ctrShpMap" val="fNode"/>
                              <dgm:param type="stAng" val="0"/>
                              <dgm:param type="spanAng" val="-360"/>
                            </dgm:alg>
                          </dgm:else>
                        </dgm:choose>
                      </dgm:if>
                      <dgm:else name="Name449"/>
                    </dgm:choose>
                  </dgm:else>
                </dgm:choose>
                <dgm:shape xmlns:r="http://schemas.openxmlformats.org/officeDocument/2006/relationships" r:blip="">
                  <dgm:adjLst/>
                </dgm:shape>
                <dgm:presOf/>
                <dgm:constrLst>
                  <dgm:constr type="sp" refType="w" fact="0.1"/>
                  <dgm:constr type="sibSp" refType="w" fact="0.1"/>
                </dgm:constrLst>
                <dgm:forEach name="Name450" axis="ch" ptType="node" st="7" cnt="1">
                  <dgm:layoutNode name="childCenter7"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451" axis="ch">
                    <dgm:forEach name="Name452" axis="self" ptType="parTrans">
                      <dgm:layoutNode name="Name453">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454" axis="self" ptType="node">
                      <dgm:layoutNode name="text7"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455" axis="ch" ptType="parTrans" st="7" cnt="1">
                <dgm:layoutNode name="Name456">
                  <dgm:alg type="conn">
                    <dgm:param type="dim" val="1D"/>
                    <dgm:param type="begPts" val="auto"/>
                    <dgm:param type="endPts" val="auto"/>
                    <dgm:param type="endSty" val="noArr"/>
                    <dgm:param type="srcNode" val="textCenter"/>
                    <dgm:param type="dstNode" val="childCenter7"/>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457"/>
          </dgm:choos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layout4.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layout5.xml><?xml version="1.0" encoding="utf-8"?>
<dgm:layoutDef xmlns:dgm="http://schemas.openxmlformats.org/drawingml/2006/diagram" xmlns:a="http://schemas.openxmlformats.org/drawingml/2006/main" uniqueId="urn:microsoft.com/office/officeart/2008/layout/RadialCluster">
  <dgm:title val=""/>
  <dgm:desc val=""/>
  <dgm:catLst>
    <dgm:cat type="relationship" pri="19500"/>
    <dgm:cat type="cycle" pri="150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useDef="1">
    <dgm:dataModel>
      <dgm:ptLst/>
      <dgm:bg/>
      <dgm:whole/>
    </dgm:dataModel>
  </dgm:styleData>
  <dgm:clrData useDef="1">
    <dgm:dataModel>
      <dgm:ptLst/>
      <dgm:bg/>
      <dgm:whole/>
    </dgm:dataModel>
  </dgm:clrData>
  <dgm:layoutNode name="Name0">
    <dgm:varLst>
      <dgm:chMax val="1"/>
      <dgm:chPref val="1"/>
      <dgm:dir/>
      <dgm:animOne val="branch"/>
      <dgm:animLvl val="lvl"/>
    </dgm:varLst>
    <dgm:alg type="composite">
      <dgm:param type="ar" val="1.00"/>
    </dgm:alg>
    <dgm:shape xmlns:r="http://schemas.openxmlformats.org/officeDocument/2006/relationships" r:blip="">
      <dgm:adjLst/>
    </dgm:shape>
    <dgm:choose name="Name1">
      <dgm:if name="Name2" func="var" arg="dir" op="equ" val="norm">
        <dgm:choose name="Name3">
          <dgm:if name="Name4" axis="ch ch" ptType="node node" cnt="1 0" func="cnt" op="equ" val="1">
            <dgm:constrLst>
              <dgm:constr type="l" for="ch" forName="textCenter"/>
              <dgm:constr type="ctrY" for="ch" forName="textCenter" refType="h" fact="0.5"/>
              <dgm:constr type="w" for="ch" forName="textCenter" refType="w" fact="0.32"/>
              <dgm:constr type="h" for="ch" forName="textCenter" refType="w" refFor="ch" refForName="textCenter"/>
              <dgm:constr type="r" for="ch" forName="cycle_1" refType="w"/>
              <dgm:constr type="ctrY" for="ch" forName="cycle_1" refType="h" fact="0.5"/>
              <dgm:constr type="w" for="ch" forName="cycle_1" refType="w" fact="0.56"/>
              <dgm:constr type="h" for="ch" forName="cycle_1" refType="h"/>
              <dgm:constr type="primFontSz" for="ch" forName="textCenter" val="65"/>
              <dgm:constr type="primFontSz" for="des" forName="childCenter1" val="65"/>
              <dgm:constr type="primFontSz" for="des" forName="text1" op="equ" val="65"/>
              <dgm:constr type="userS" for="des" ptType="node" refType="w" refFor="ch" refForName="textCenter" fact="0.67"/>
            </dgm:constrLst>
          </dgm:if>
          <dgm:if name="Name5" axis="ch ch" ptType="node node" cnt="1 0" func="cnt" op="equ" val="2">
            <dgm:constrLst>
              <dgm:constr type="ctrX" for="ch" forName="textCenter" refType="w" fact="0.5"/>
              <dgm:constr type="ctrY" for="ch" forName="textCenter" refType="h" fact="0.5"/>
              <dgm:constr type="w" for="ch" forName="textCenter" refType="w" fact="0.25"/>
              <dgm:constr type="h" for="ch" forName="textCenter" refType="w" refFor="ch" refForName="textCenter"/>
              <dgm:constr type="ctrX" for="ch" forName="cycle_1" refType="w" fact="0.5"/>
              <dgm:constr type="t" for="ch" forName="cycle_1"/>
              <dgm:constr type="w" for="ch" forName="cycle_1" refType="w"/>
              <dgm:constr type="h" for="ch" forName="cycle_1" refType="h" fact="0.34"/>
              <dgm:constr type="ctrX" for="ch" forName="cycle_2" refType="w" fact="0.5"/>
              <dgm:constr type="b" for="ch" forName="cycle_2" refType="h"/>
              <dgm:constr type="w" for="ch" forName="cycle_2" refType="w"/>
              <dgm:constr type="h" for="ch" forName="cycle_2" refType="h" fact="0.34"/>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userS" for="des" ptType="node" refType="w" refFor="ch" refForName="textCenter" fact="0.67"/>
            </dgm:constrLst>
          </dgm:if>
          <dgm:if name="Name6" axis="ch ch" ptType="node node" cnt="1 0" func="cnt" op="equ" val="3">
            <dgm:choose name="Name7">
              <dgm:if name="Name8" axis="ch ch ch" ptType="node node node" st="1 2 0" cnt="1 1 0" func="cnt" op="equ" val="1">
                <dgm:choose name="Name9">
                  <dgm:if name="Name10"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fact="0.85"/>
                      <dgm:constr type="w" for="ch" forName="cycle_2" refType="w" fact="0.46"/>
                      <dgm:constr type="h" for="ch" forName="cycle_2" refType="h" fact="0.54"/>
                      <dgm:constr type="diam" for="ch" forName="cycle_2" refType="w" fact="0.5"/>
                      <dgm:constr type="l" for="ch" forName="cycle_3"/>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1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fact="0.85"/>
                      <dgm:constr type="w" for="ch" forName="cycle_2" refType="w" fact="0.46"/>
                      <dgm:constr type="h" for="ch" forName="cycle_2" refType="h" fact="0.54"/>
                      <dgm:constr type="diam" for="ch" forName="cycle_2" refType="w" fact="0.5"/>
                      <dgm:constr type="l" for="ch" forName="cycle_3"/>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if>
              <dgm:else name="Name12">
                <dgm:choose name="Name13">
                  <dgm:if name="Name14"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dgm:constr type="w" for="ch" forName="cycle_2" refType="w" fact="0.46"/>
                      <dgm:constr type="h" for="ch" forName="cycle_2" refType="h" fact="0.54"/>
                      <dgm:constr type="diam" for="ch" forName="cycle_2" refType="w" fact="0.5"/>
                      <dgm:constr type="l" for="ch" forName="cycle_3"/>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15">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dgm:constr type="w" for="ch" forName="cycle_2" refType="w" fact="0.46"/>
                      <dgm:constr type="h" for="ch" forName="cycle_2" refType="h" fact="0.54"/>
                      <dgm:constr type="diam" for="ch" forName="cycle_2" refType="w" fact="0.5"/>
                      <dgm:constr type="l" for="ch" forName="cycle_3"/>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else>
            </dgm:choose>
          </dgm:if>
          <dgm:if name="Name16" axis="ch ch" ptType="node node" cnt="1 0" func="cnt" op="equ" val="4">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5"/>
              <dgm:constr type="h" for="ch" forName="cycle_1" refType="h" fact="0.33"/>
              <dgm:constr type="r" for="ch" forName="cycle_2" refType="w"/>
              <dgm:constr type="ctrY" for="ch" forName="cycle_2" refType="h" fact="0.5"/>
              <dgm:constr type="w" for="ch" forName="cycle_2" refType="w" fact="0.33"/>
              <dgm:constr type="h" for="ch" forName="cycle_2" refType="h" fact="0.5"/>
              <dgm:constr type="ctrX" for="ch" forName="cycle_3" refType="w" fact="0.5"/>
              <dgm:constr type="b" for="ch" forName="cycle_3" refType="h"/>
              <dgm:constr type="w" for="ch" forName="cycle_3" refType="w" fact="0.5"/>
              <dgm:constr type="h" for="ch" forName="cycle_3" refType="h" fact="0.33"/>
              <dgm:constr type="l" for="ch" forName="cycle_4"/>
              <dgm:constr type="ctrY" for="ch" forName="cycle_4" refType="h" fact="0.5"/>
              <dgm:constr type="w" for="ch" forName="cycle_4" refType="w" fact="0.33"/>
              <dgm:constr type="h" for="ch" forName="cycle_4" refType="h"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userS" for="des" ptType="node" refType="w" refFor="ch" refForName="textCenter" fact="0.67"/>
            </dgm:constrLst>
          </dgm:if>
          <dgm:if name="Name17" axis="ch ch" ptType="node node" cnt="1 0" func="cnt" op="equ" val="5">
            <dgm:constrLst>
              <dgm:constr type="ctrX" for="ch" forName="textCenter" refType="w" fact="0.5"/>
              <dgm:constr type="t" for="ch" forName="textCenter" refType="h" fact="0.42"/>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r" for="ch" forName="cycle_2" refType="w"/>
              <dgm:constr type="t" for="ch" forName="cycle_2" refType="h" fact="0.24"/>
              <dgm:constr type="w" for="ch" forName="cycle_2" refType="w" fact="0.33"/>
              <dgm:constr type="h" for="ch" forName="cycle_2" refType="w" refFor="ch" refForName="cycle_2"/>
              <dgm:constr type="r" for="ch" forName="cycle_3" refType="w" fact="0.89"/>
              <dgm:constr type="b" for="ch" forName="cycle_3" refType="h"/>
              <dgm:constr type="w" for="ch" forName="cycle_3" refType="w" fact="0.33"/>
              <dgm:constr type="h" for="ch" forName="cycle_3" refType="w" refFor="ch" refForName="cycle_3"/>
              <dgm:constr type="l" for="ch" forName="cycle_4" refType="w" fact="0.11"/>
              <dgm:constr type="b" for="ch" forName="cycle_4" refType="h"/>
              <dgm:constr type="w" for="ch" forName="cycle_4" refType="w" fact="0.33"/>
              <dgm:constr type="h" for="ch" forName="cycle_4" refType="w" refFor="ch" refForName="cycle_4"/>
              <dgm:constr type="l" for="ch" forName="cycle_5"/>
              <dgm:constr type="t" for="ch" forName="cycle_5" refType="h" fact="0.24"/>
              <dgm:constr type="w" for="ch" forName="cycle_5" refType="w" fact="0.33"/>
              <dgm:constr type="h" for="ch" forName="cycle_5" refType="w" refFor="ch" refForName="cycle_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userS" for="des" ptType="node" refType="w" refFor="ch" refForName="textCenter" fact="0.67"/>
            </dgm:constrLst>
          </dgm:if>
          <dgm:if name="Name18" axis="ch ch" ptType="node node" cnt="1 0" func="cnt" op="equ" val="6">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r" for="ch" forName="cycle_2" refType="w"/>
              <dgm:constr type="t" for="ch" forName="cycle_2" refType="h" fact="0.17"/>
              <dgm:constr type="w" for="ch" forName="cycle_2" refType="w" fact="0.33"/>
              <dgm:constr type="h" for="ch" forName="cycle_2" refType="w" refFor="ch" refForName="cycle_2"/>
              <dgm:constr type="r" for="ch" forName="cycle_3" refType="w"/>
              <dgm:constr type="b" for="ch" forName="cycle_3" refType="h" fact="0.83"/>
              <dgm:constr type="w" for="ch" forName="cycle_3" refType="w" fact="0.33"/>
              <dgm:constr type="h" for="ch" forName="cycle_3" refType="w" refFor="ch" refForName="cycle_3"/>
              <dgm:constr type="ctrX" for="ch" forName="cycle_4" refType="w" fact="0.5"/>
              <dgm:constr type="b" for="ch" forName="cycle_4" refType="h"/>
              <dgm:constr type="w" for="ch" forName="cycle_4" refType="w" fact="0.33"/>
              <dgm:constr type="h" for="ch" forName="cycle_4" refType="w" refFor="ch" refForName="cycle_4"/>
              <dgm:constr type="l" for="ch" forName="cycle_5"/>
              <dgm:constr type="b" for="ch" forName="cycle_5" refType="h" fact="0.83"/>
              <dgm:constr type="w" for="ch" forName="cycle_5" refType="w" fact="0.33"/>
              <dgm:constr type="h" for="ch" forName="cycle_5" refType="w" refFor="ch" refForName="cycle_5"/>
              <dgm:constr type="l" for="ch" forName="cycle_6"/>
              <dgm:constr type="t" for="ch" forName="cycle_6" refType="h" fact="0.17"/>
              <dgm:constr type="w" for="ch" forName="cycle_6" refType="w" fact="0.33"/>
              <dgm:constr type="h" for="ch" forName="cycle_6" refType="w" refFor="ch" refForName="cycle_6"/>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userS" for="des" ptType="node" refType="w" refFor="ch" refForName="textCenter" fact="0.67"/>
            </dgm:constrLst>
          </dgm:if>
          <dgm:else name="Name19">
            <dgm:constrLst>
              <dgm:constr type="ctrX" for="ch" forName="textCenter" refType="w" fact="0.5"/>
              <dgm:constr type="t" for="ch" forName="textCenter" refType="h" fact="0.444"/>
              <dgm:constr type="w" for="ch" forName="textCenter" refType="w" fact="0.167"/>
              <dgm:constr type="h" for="ch" forName="textCenter" refType="w" refFor="ch" refForName="textCenter"/>
              <dgm:constr type="ctrX" for="ch" forName="cycle_1" refType="w" fact="0.5"/>
              <dgm:constr type="t" for="ch" forName="cycle_1"/>
              <dgm:constr type="w" for="ch" forName="cycle_1" refType="w" fact="0.263"/>
              <dgm:constr type="h" for="ch" forName="cycle_1" refType="w" refFor="ch" refForName="cycle_1"/>
              <dgm:constr type="r" for="ch" forName="cycle_2" refType="w" fact="0.938"/>
              <dgm:constr type="t" for="ch" forName="cycle_2" refType="h" fact="0.141"/>
              <dgm:constr type="w" for="ch" forName="cycle_2" refType="w" fact="0.263"/>
              <dgm:constr type="h" for="ch" forName="cycle_2" refType="w" refFor="ch" refForName="cycle_2"/>
              <dgm:constr type="r" for="ch" forName="cycle_3" refType="w"/>
              <dgm:constr type="b" for="ch" forName="cycle_3" refType="h" fact="0.74"/>
              <dgm:constr type="w" for="ch" forName="cycle_3" refType="w" fact="0.263"/>
              <dgm:constr type="h" for="ch" forName="cycle_3" refType="w" refFor="ch" refForName="cycle_3"/>
              <dgm:constr type="r" for="ch" forName="cycle_4" refType="w" fact="0.8"/>
              <dgm:constr type="b" for="ch" forName="cycle_4" refType="h"/>
              <dgm:constr type="w" for="ch" forName="cycle_4" refType="w" fact="0.263"/>
              <dgm:constr type="h" for="ch" forName="cycle_4" refType="w" refFor="ch" refForName="cycle_4"/>
              <dgm:constr type="l" for="ch" forName="cycle_5" refType="w" fact="0.2"/>
              <dgm:constr type="b" for="ch" forName="cycle_5" refType="h"/>
              <dgm:constr type="w" for="ch" forName="cycle_5" refType="w" fact="0.263"/>
              <dgm:constr type="h" for="ch" forName="cycle_5" refType="w" refFor="ch" refForName="cycle_5"/>
              <dgm:constr type="l" for="ch" forName="cycle_6"/>
              <dgm:constr type="b" for="ch" forName="cycle_6" refType="h" fact="0.74"/>
              <dgm:constr type="w" for="ch" forName="cycle_6" refType="w" fact="0.263"/>
              <dgm:constr type="h" for="ch" forName="cycle_6" refType="w" refFor="ch" refForName="cycle_6"/>
              <dgm:constr type="l" for="ch" forName="cycle_7" refType="w" fact="0.062"/>
              <dgm:constr type="t" for="ch" forName="cycle_7" refType="h" fact="0.141"/>
              <dgm:constr type="w" for="ch" forName="cycle_7" refType="w" fact="0.263"/>
              <dgm:constr type="h" for="ch" forName="cycle_7" refType="w" refFor="ch" refForName="cycle_7"/>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primFontSz" for="des" forName="childCenter7" refType="primFontSz" refFor="des" refForName="childCenter1" op="equ"/>
              <dgm:constr type="primFontSz" for="des" forName="text7" refType="primFontSz" refFor="des" refForName="text1" op="equ"/>
              <dgm:constr type="userS" for="des" ptType="node" refType="w" refFor="ch" refForName="textCenter" fact="0.67"/>
            </dgm:constrLst>
          </dgm:else>
        </dgm:choose>
      </dgm:if>
      <dgm:else name="Name20">
        <dgm:choose name="Name21">
          <dgm:if name="Name22" axis="ch ch" ptType="node node" func="cnt" op="equ" val="1">
            <dgm:constrLst>
              <dgm:constr type="r" for="ch" forName="textCenter" refType="w"/>
              <dgm:constr type="ctrY" for="ch" forName="textCenter" refType="h" fact="0.5"/>
              <dgm:constr type="w" for="ch" forName="textCenter" refType="w" fact="0.32"/>
              <dgm:constr type="h" for="ch" forName="textCenter" refType="w" refFor="ch" refForName="textCenter"/>
              <dgm:constr type="l" for="ch" forName="cycle_1"/>
              <dgm:constr type="ctrY" for="ch" forName="cycle_1" refType="h" fact="0.5"/>
              <dgm:constr type="w" for="ch" forName="cycle_1" refType="w" fact="0.56"/>
              <dgm:constr type="h" for="ch" forName="cycle_1" refType="h"/>
              <dgm:constr type="primFontSz" for="ch" forName="textCenter" val="65"/>
              <dgm:constr type="primFontSz" for="des" forName="childCenter1" val="65"/>
              <dgm:constr type="primFontSz" for="des" forName="text1" op="equ" val="65"/>
              <dgm:constr type="userS" for="des" ptType="node" refType="w" refFor="ch" refForName="textCenter" fact="0.67"/>
            </dgm:constrLst>
          </dgm:if>
          <dgm:if name="Name23" axis="ch ch" ptType="node node" func="cnt" op="equ" val="2">
            <dgm:constrLst>
              <dgm:constr type="ctrX" for="ch" forName="textCenter" refType="w" fact="0.5"/>
              <dgm:constr type="ctrY" for="ch" forName="textCenter" refType="h" fact="0.5"/>
              <dgm:constr type="w" for="ch" forName="textCenter" refType="w" fact="0.25"/>
              <dgm:constr type="h" for="ch" forName="textCenter" refType="w" refFor="ch" refForName="textCenter"/>
              <dgm:constr type="ctrX" for="ch" forName="cycle_1" refType="w" fact="0.5"/>
              <dgm:constr type="t" for="ch" forName="cycle_1"/>
              <dgm:constr type="w" for="ch" forName="cycle_1" refType="w"/>
              <dgm:constr type="h" for="ch" forName="cycle_1" refType="h" fact="0.34"/>
              <dgm:constr type="ctrX" for="ch" forName="cycle_2" refType="w" fact="0.5"/>
              <dgm:constr type="b" for="ch" forName="cycle_2" refType="h"/>
              <dgm:constr type="w" for="ch" forName="cycle_2" refType="w"/>
              <dgm:constr type="h" for="ch" forName="cycle_2" refType="h" fact="0.34"/>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userS" for="des" ptType="node" refType="w" refFor="ch" refForName="textCenter" fact="0.67"/>
            </dgm:constrLst>
          </dgm:if>
          <dgm:if name="Name24" axis="ch ch" ptType="node node" func="cnt" op="equ" val="3">
            <dgm:choose name="Name25">
              <dgm:if name="Name26" axis="ch ch ch" ptType="node node node" st="1 2 0" cnt="1 1 0" func="cnt" op="equ" val="1">
                <dgm:choose name="Name27">
                  <dgm:if name="Name28"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fact="0.85"/>
                      <dgm:constr type="w" for="ch" forName="cycle_2" refType="w" fact="0.46"/>
                      <dgm:constr type="h" for="ch" forName="cycle_2" refType="h" fact="0.54"/>
                      <dgm:constr type="diam" for="ch" forName="cycle_2" refType="w" fact="0.5"/>
                      <dgm:constr type="r" for="ch" forName="cycle_3" refType="w"/>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29">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fact="0.85"/>
                      <dgm:constr type="w" for="ch" forName="cycle_2" refType="w" fact="0.46"/>
                      <dgm:constr type="h" for="ch" forName="cycle_2" refType="h" fact="0.54"/>
                      <dgm:constr type="diam" for="ch" forName="cycle_2" refType="w" fact="0.5"/>
                      <dgm:constr type="r" for="ch" forName="cycle_3" refType="w"/>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if>
              <dgm:else name="Name30">
                <dgm:choose name="Name31">
                  <dgm:if name="Name32"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dgm:constr type="w" for="ch" forName="cycle_2" refType="w" fact="0.46"/>
                      <dgm:constr type="h" for="ch" forName="cycle_2" refType="h" fact="0.54"/>
                      <dgm:constr type="diam" for="ch" forName="cycle_2" refType="w" fact="0.5"/>
                      <dgm:constr type="r" for="ch" forName="cycle_3" refType="w"/>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33">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dgm:constr type="w" for="ch" forName="cycle_2" refType="w" fact="0.46"/>
                      <dgm:constr type="h" for="ch" forName="cycle_2" refType="h" fact="0.54"/>
                      <dgm:constr type="diam" for="ch" forName="cycle_2" refType="w" fact="0.5"/>
                      <dgm:constr type="r" for="ch" forName="cycle_3" refType="w"/>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else>
            </dgm:choose>
          </dgm:if>
          <dgm:if name="Name34" axis="ch ch" ptType="node node" func="cnt" op="equ" val="4">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5"/>
              <dgm:constr type="h" for="ch" forName="cycle_1" refType="h" fact="0.33"/>
              <dgm:constr type="l" for="ch" forName="cycle_2"/>
              <dgm:constr type="ctrY" for="ch" forName="cycle_2" refType="h" fact="0.5"/>
              <dgm:constr type="w" for="ch" forName="cycle_2" refType="w" fact="0.33"/>
              <dgm:constr type="h" for="ch" forName="cycle_2" refType="h" fact="0.5"/>
              <dgm:constr type="ctrX" for="ch" forName="cycle_3" refType="w" fact="0.5"/>
              <dgm:constr type="b" for="ch" forName="cycle_3" refType="h"/>
              <dgm:constr type="w" for="ch" forName="cycle_3" refType="w" fact="0.5"/>
              <dgm:constr type="h" for="ch" forName="cycle_3" refType="h" fact="0.33"/>
              <dgm:constr type="r" for="ch" forName="cycle_4" refType="w"/>
              <dgm:constr type="ctrY" for="ch" forName="cycle_4" refType="h" fact="0.5"/>
              <dgm:constr type="w" for="ch" forName="cycle_4" refType="w" fact="0.33"/>
              <dgm:constr type="h" for="ch" forName="cycle_4" refType="h"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userS" for="des" ptType="node" refType="w" refFor="ch" refForName="textCenter" fact="0.67"/>
            </dgm:constrLst>
          </dgm:if>
          <dgm:if name="Name35" axis="ch ch" ptType="node node" func="cnt" op="equ" val="5">
            <dgm:constrLst>
              <dgm:constr type="ctrX" for="ch" forName="textCenter" refType="w" fact="0.5"/>
              <dgm:constr type="t" for="ch" forName="textCenter" refType="h" fact="0.42"/>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l" for="ch" forName="cycle_2"/>
              <dgm:constr type="t" for="ch" forName="cycle_2" refType="h" fact="0.24"/>
              <dgm:constr type="w" for="ch" forName="cycle_2" refType="w" fact="0.33"/>
              <dgm:constr type="h" for="ch" forName="cycle_2" refType="w" refFor="ch" refForName="cycle_2"/>
              <dgm:constr type="l" for="ch" forName="cycle_3" refType="w" fact="0.11"/>
              <dgm:constr type="b" for="ch" forName="cycle_3" refType="h"/>
              <dgm:constr type="w" for="ch" forName="cycle_3" refType="w" fact="0.33"/>
              <dgm:constr type="h" for="ch" forName="cycle_3" refType="w" refFor="ch" refForName="cycle_3"/>
              <dgm:constr type="r" for="ch" forName="cycle_4" refType="w" fact="0.89"/>
              <dgm:constr type="b" for="ch" forName="cycle_4" refType="h"/>
              <dgm:constr type="w" for="ch" forName="cycle_4" refType="w" fact="0.33"/>
              <dgm:constr type="h" for="ch" forName="cycle_4" refType="w" refFor="ch" refForName="cycle_4"/>
              <dgm:constr type="r" for="ch" forName="cycle_5" refType="w"/>
              <dgm:constr type="t" for="ch" forName="cycle_5" refType="h" fact="0.24"/>
              <dgm:constr type="w" for="ch" forName="cycle_5" refType="w" fact="0.33"/>
              <dgm:constr type="h" for="ch" forName="cycle_5" refType="w" refFor="ch" refForName="cycle_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userS" for="des" ptType="node" refType="w" refFor="ch" refForName="textCenter" fact="0.67"/>
            </dgm:constrLst>
          </dgm:if>
          <dgm:if name="Name36" axis="ch ch" ptType="node node" func="cnt" op="equ" val="6">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l" for="ch" forName="cycle_2"/>
              <dgm:constr type="t" for="ch" forName="cycle_2" refType="h" fact="0.17"/>
              <dgm:constr type="w" for="ch" forName="cycle_2" refType="w" fact="0.33"/>
              <dgm:constr type="h" for="ch" forName="cycle_2" refType="w" refFor="ch" refForName="cycle_2"/>
              <dgm:constr type="l" for="ch" forName="cycle_3"/>
              <dgm:constr type="b" for="ch" forName="cycle_3" refType="h" fact="0.83"/>
              <dgm:constr type="w" for="ch" forName="cycle_3" refType="w" fact="0.33"/>
              <dgm:constr type="h" for="ch" forName="cycle_3" refType="w" refFor="ch" refForName="cycle_3"/>
              <dgm:constr type="ctrX" for="ch" forName="cycle_4" refType="w" fact="0.5"/>
              <dgm:constr type="b" for="ch" forName="cycle_4" refType="h"/>
              <dgm:constr type="w" for="ch" forName="cycle_4" refType="w" fact="0.33"/>
              <dgm:constr type="h" for="ch" forName="cycle_4" refType="w" refFor="ch" refForName="cycle_4"/>
              <dgm:constr type="r" for="ch" forName="cycle_5" refType="w"/>
              <dgm:constr type="b" for="ch" forName="cycle_5" refType="h" fact="0.83"/>
              <dgm:constr type="w" for="ch" forName="cycle_5" refType="w" fact="0.33"/>
              <dgm:constr type="h" for="ch" forName="cycle_5" refType="w" refFor="ch" refForName="cycle_5"/>
              <dgm:constr type="r" for="ch" forName="cycle_6" refType="w"/>
              <dgm:constr type="t" for="ch" forName="cycle_6" refType="h" fact="0.17"/>
              <dgm:constr type="w" for="ch" forName="cycle_6" refType="w" fact="0.33"/>
              <dgm:constr type="h" for="ch" forName="cycle_6" refType="w" refFor="ch" refForName="cycle_6"/>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userS" for="des" ptType="node" refType="w" refFor="ch" refForName="textCenter" fact="0.67"/>
            </dgm:constrLst>
          </dgm:if>
          <dgm:else name="Name37">
            <dgm:constrLst>
              <dgm:constr type="ctrX" for="ch" forName="textCenter" refType="w" fact="0.5"/>
              <dgm:constr type="t" for="ch" forName="textCenter" refType="h" fact="0.444"/>
              <dgm:constr type="w" for="ch" forName="textCenter" refType="w" fact="0.167"/>
              <dgm:constr type="h" for="ch" forName="textCenter" refType="w" refFor="ch" refForName="textCenter"/>
              <dgm:constr type="ctrX" for="ch" forName="cycle_1" refType="w" fact="0.5"/>
              <dgm:constr type="t" for="ch" forName="cycle_1"/>
              <dgm:constr type="w" for="ch" forName="cycle_1" refType="w" fact="0.263"/>
              <dgm:constr type="h" for="ch" forName="cycle_1" refType="w" refFor="ch" refForName="cycle_1"/>
              <dgm:constr type="l" for="ch" forName="cycle_2" refType="w" fact="0.062"/>
              <dgm:constr type="t" for="ch" forName="cycle_2" refType="h" fact="0.141"/>
              <dgm:constr type="w" for="ch" forName="cycle_2" refType="w" fact="0.263"/>
              <dgm:constr type="h" for="ch" forName="cycle_2" refType="w" refFor="ch" refForName="cycle_2"/>
              <dgm:constr type="l" for="ch" forName="cycle_3"/>
              <dgm:constr type="b" for="ch" forName="cycle_3" refType="h" fact="0.74"/>
              <dgm:constr type="w" for="ch" forName="cycle_3" refType="w" fact="0.263"/>
              <dgm:constr type="h" for="ch" forName="cycle_3" refType="w" refFor="ch" refForName="cycle_3"/>
              <dgm:constr type="l" for="ch" forName="cycle_4" refType="w" fact="0.2"/>
              <dgm:constr type="b" for="ch" forName="cycle_4" refType="h"/>
              <dgm:constr type="w" for="ch" forName="cycle_4" refType="w" fact="0.263"/>
              <dgm:constr type="h" for="ch" forName="cycle_4" refType="w" refFor="ch" refForName="cycle_4"/>
              <dgm:constr type="r" for="ch" forName="cycle_5" refType="w" fact="0.8"/>
              <dgm:constr type="b" for="ch" forName="cycle_5" refType="h"/>
              <dgm:constr type="w" for="ch" forName="cycle_5" refType="w" fact="0.263"/>
              <dgm:constr type="h" for="ch" forName="cycle_5" refType="w" refFor="ch" refForName="cycle_5"/>
              <dgm:constr type="r" for="ch" forName="cycle_6" refType="w"/>
              <dgm:constr type="b" for="ch" forName="cycle_6" refType="h" fact="0.74"/>
              <dgm:constr type="w" for="ch" forName="cycle_6" refType="w" fact="0.263"/>
              <dgm:constr type="h" for="ch" forName="cycle_6" refType="w" refFor="ch" refForName="cycle_6"/>
              <dgm:constr type="r" for="ch" forName="cycle_7" refType="w" fact="0.938"/>
              <dgm:constr type="t" for="ch" forName="cycle_7" refType="h" fact="0.141"/>
              <dgm:constr type="w" for="ch" forName="cycle_7" refType="w" fact="0.263"/>
              <dgm:constr type="h" for="ch" forName="cycle_7" refType="w" refFor="ch" refForName="cycle_7"/>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primFontSz" for="des" forName="childCenter7" refType="primFontSz" refFor="des" refForName="childCenter1" op="equ"/>
              <dgm:constr type="primFontSz" for="des" forName="text7" refType="primFontSz" refFor="des" refForName="text1" op="equ"/>
              <dgm:constr type="userS" for="des" ptType="node" refType="w" refFor="ch" refForName="textCenter" fact="0.67"/>
            </dgm:constrLst>
          </dgm:else>
        </dgm:choose>
      </dgm:else>
    </dgm:choose>
    <dgm:forEach name="Name38" axis="ch" ptType="node" cnt="1">
      <dgm:choose name="Name39">
        <dgm:if name="Name40" axis="des" func="maxDepth" op="lte" val="1">
          <dgm:layoutNode name="singleCycle">
            <dgm:choose name="Name41">
              <dgm:if name="Name42" axis="ch" ptType="node" func="cnt" op="equ" val="1">
                <dgm:choose name="Name43">
                  <dgm:if name="Name44" func="var" arg="dir" op="equ" val="norm">
                    <dgm:alg type="cycle">
                      <dgm:param type="stAng" val="90"/>
                      <dgm:param type="ctrShpMap" val="fNode"/>
                    </dgm:alg>
                  </dgm:if>
                  <dgm:else name="Name45">
                    <dgm:alg type="cycle">
                      <dgm:param type="stAng" val="-90"/>
                      <dgm:param type="spanAng" val="-360"/>
                      <dgm:param type="ctrShpMap" val="fNode"/>
                    </dgm:alg>
                  </dgm:else>
                </dgm:choose>
              </dgm:if>
              <dgm:else name="Name46">
                <dgm:choose name="Name47">
                  <dgm:if name="Name48" func="var" arg="dir" op="equ" val="norm">
                    <dgm:alg type="cycle">
                      <dgm:param type="ctrShpMap" val="fNode"/>
                    </dgm:alg>
                  </dgm:if>
                  <dgm:else name="Name49">
                    <dgm:alg type="cycle">
                      <dgm:param type="spanAng" val="-360"/>
                      <dgm:param type="ctrShpMap" val="fNode"/>
                    </dgm:alg>
                  </dgm:else>
                </dgm:choose>
              </dgm:else>
            </dgm:choose>
            <dgm:shape xmlns:r="http://schemas.openxmlformats.org/officeDocument/2006/relationships" r:blip="">
              <dgm:adjLst/>
            </dgm:shape>
            <dgm:presOf/>
            <dgm:choose name="Name50">
              <dgm:if name="Name51" axis="ch" ptType="node" func="cnt" op="equ" val="0">
                <dgm:constrLst>
                  <dgm:constr type="w" for="ch" forName="singleCenter" refType="w"/>
                  <dgm:constr type="h" for="ch" forName="singleCenter" refType="w" refFor="ch" refForName="singleCenter"/>
                </dgm:constrLst>
              </dgm:if>
              <dgm:if name="Name52" axis="ch" ptType="node" func="cnt" op="equ" val="1">
                <dgm:constrLst>
                  <dgm:constr type="w" for="ch" forName="singleCenter" refType="w" fact="0.5"/>
                  <dgm:constr type="h" for="ch" forName="singleCenter" refType="w" refFor="ch" refForName="singleCenter"/>
                  <dgm:constr type="userS" for="ch" ptType="node" refType="w" refFor="ch" refForName="singleCenter" fact="0.67"/>
                </dgm:constrLst>
              </dgm:if>
              <dgm:else name="Name53">
                <dgm:constrLst>
                  <dgm:constr type="w" for="ch" forName="singleCenter" refType="w" fact="0.3"/>
                  <dgm:constr type="h" for="ch" forName="singleCenter" refType="w" refFor="ch" refForName="singleCenter"/>
                  <dgm:constr type="userS" for="ch" ptType="node" refType="w" refFor="ch" refForName="singleCenter" fact="0.67"/>
                </dgm:constrLst>
              </dgm:else>
            </dgm:choose>
            <dgm:layoutNode name="singleCenter" styleLbl="node1">
              <dgm:varLst>
                <dgm:chMax val="7"/>
                <dgm:chPref val="7"/>
              </dgm:varLst>
              <dgm:alg type="tx"/>
              <dgm:shape xmlns:r="http://schemas.openxmlformats.org/officeDocument/2006/relationships" type="roundRect" r:blip="">
                <dgm:adjLst/>
              </dgm:shape>
              <dgm:presOf axis="self" ptType="node"/>
              <dgm:constrLst>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54" axis="ch" cnt="21">
              <dgm:forEach name="Name55" axis="self" ptType="parTrans">
                <dgm:layoutNode name="Name56">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57" axis="self" ptType="node">
                <dgm:layoutNode name="text0"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layoutNode>
        </dgm:if>
        <dgm:else name="Name58">
          <dgm:layoutNode name="textCenter" styleLbl="node1">
            <dgm:alg type="tx"/>
            <dgm:shape xmlns:r="http://schemas.openxmlformats.org/officeDocument/2006/relationships" type="roundRect" r:blip="">
              <dgm:adjLst/>
            </dgm:shape>
            <dgm:presOf axis="self" ptType="node"/>
            <dgm:constrLst>
              <dgm:constr type="tMarg" refType="primFontSz" fact="0.2"/>
              <dgm:constr type="bMarg" refType="primFontSz" fact="0.2"/>
              <dgm:constr type="lMarg" refType="primFontSz" fact="0.2"/>
              <dgm:constr type="rMarg" refType="primFontSz" fact="0.2"/>
            </dgm:constrLst>
            <dgm:ruleLst>
              <dgm:rule type="primFontSz" val="5" fact="NaN" max="NaN"/>
            </dgm:ruleLst>
          </dgm:layoutNode>
          <dgm:choose name="Name59">
            <dgm:if name="Name60" axis="ch" ptType="node" func="cnt" op="gte" val="1">
              <dgm:layoutNode name="cycle_1">
                <dgm:choose name="Name61">
                  <dgm:if name="Name62" func="var" arg="dir" op="equ" val="norm">
                    <dgm:choose name="Name63">
                      <dgm:if name="Name64" axis="ch" ptType="node" func="cnt" op="equ" val="1">
                        <dgm:choose name="Name65">
                          <dgm:if name="Name66" axis="ch ch" ptType="node node" st="1 1" cnt="1 0" func="cnt" op="equ" val="1">
                            <dgm:alg type="cycle">
                              <dgm:param type="ctrShpMap" val="fNode"/>
                              <dgm:param type="stAng" val="90"/>
                            </dgm:alg>
                          </dgm:if>
                          <dgm:if name="Name67" axis="ch ch" ptType="node node" st="1 1" cnt="1 0" func="cnt" op="equ" val="2">
                            <dgm:alg type="cycle">
                              <dgm:param type="ctrShpMap" val="fNode"/>
                              <dgm:param type="stAng" val="45"/>
                              <dgm:param type="spanAng" val="90"/>
                            </dgm:alg>
                          </dgm:if>
                          <dgm:else name="Name68">
                            <dgm:alg type="cycle">
                              <dgm:param type="ctrShpMap" val="fNode"/>
                              <dgm:param type="stAng" val="0"/>
                              <dgm:param type="spanAng" val="180"/>
                            </dgm:alg>
                          </dgm:else>
                        </dgm:choose>
                      </dgm:if>
                      <dgm:if name="Name69" axis="ch" ptType="node" func="cnt" op="equ" val="2">
                        <dgm:choose name="Name70">
                          <dgm:if name="Name71" axis="ch ch" ptType="node node" st="1 1" cnt="1 0" func="cnt" op="equ" val="1">
                            <dgm:alg type="cycle">
                              <dgm:param type="ctrShpMap" val="fNode"/>
                              <dgm:param type="stAng" val="0"/>
                            </dgm:alg>
                          </dgm:if>
                          <dgm:if name="Name72" axis="ch ch" ptType="node node" st="1 1" cnt="1 0" func="cnt" op="equ" val="2">
                            <dgm:alg type="cycle">
                              <dgm:param type="ctrShpMap" val="fNode"/>
                              <dgm:param type="stAng" val="315"/>
                              <dgm:param type="spanAng" val="90"/>
                            </dgm:alg>
                          </dgm:if>
                          <dgm:else name="Name73">
                            <dgm:alg type="cycle">
                              <dgm:param type="ctrShpMap" val="fNode"/>
                              <dgm:param type="stAng" val="270"/>
                              <dgm:param type="spanAng" val="180"/>
                            </dgm:alg>
                          </dgm:else>
                        </dgm:choose>
                      </dgm:if>
                      <dgm:if name="Name74" axis="ch" ptType="node" func="cnt" op="equ" val="3">
                        <dgm:choose name="Name75">
                          <dgm:if name="Name76" axis="ch ch" ptType="node node" st="1 1" cnt="1 0" func="cnt" op="equ" val="1">
                            <dgm:alg type="cycle">
                              <dgm:param type="ctrShpMap" val="fNode"/>
                              <dgm:param type="stAng" val="0"/>
                            </dgm:alg>
                          </dgm:if>
                          <dgm:if name="Name77" axis="ch ch" ptType="node node" st="1 1" cnt="1 0" func="cnt" op="equ" val="2">
                            <dgm:alg type="cycle">
                              <dgm:param type="ctrShpMap" val="fNode"/>
                              <dgm:param type="stAng" val="315"/>
                              <dgm:param type="spanAng" val="90"/>
                            </dgm:alg>
                          </dgm:if>
                          <dgm:else name="Name78">
                            <dgm:alg type="cycle">
                              <dgm:param type="ctrShpMap" val="fNode"/>
                              <dgm:param type="stAng" val="270"/>
                              <dgm:param type="spanAng" val="180"/>
                            </dgm:alg>
                          </dgm:else>
                        </dgm:choose>
                      </dgm:if>
                      <dgm:if name="Name79" axis="ch" ptType="node" func="cnt" op="equ" val="4">
                        <dgm:choose name="Name80">
                          <dgm:if name="Name81" axis="ch ch" ptType="node node" st="1 1" cnt="1 0" func="cnt" op="equ" val="1">
                            <dgm:alg type="cycle">
                              <dgm:param type="ctrShpMap" val="fNode"/>
                              <dgm:param type="stAng" val="0"/>
                            </dgm:alg>
                          </dgm:if>
                          <dgm:if name="Name82" axis="ch ch" ptType="node node" st="1 1" cnt="1 0" func="cnt" op="equ" val="2">
                            <dgm:alg type="cycle">
                              <dgm:param type="ctrShpMap" val="fNode"/>
                              <dgm:param type="stAng" val="315"/>
                              <dgm:param type="spanAng" val="90"/>
                            </dgm:alg>
                          </dgm:if>
                          <dgm:else name="Name83">
                            <dgm:alg type="cycle">
                              <dgm:param type="ctrShpMap" val="fNode"/>
                              <dgm:param type="stAng" val="292.5"/>
                              <dgm:param type="spanAng" val="135"/>
                            </dgm:alg>
                          </dgm:else>
                        </dgm:choose>
                      </dgm:if>
                      <dgm:if name="Name84" axis="ch" ptType="node" func="cnt" op="equ" val="5">
                        <dgm:choose name="Name85">
                          <dgm:if name="Name86" axis="ch ch" ptType="node node" st="1 1" cnt="1 0" func="cnt" op="equ" val="1">
                            <dgm:alg type="cycle">
                              <dgm:param type="ctrShpMap" val="fNode"/>
                              <dgm:param type="stAng" val="0"/>
                            </dgm:alg>
                          </dgm:if>
                          <dgm:if name="Name87" axis="ch ch" ptType="node node" st="1 1" cnt="1 0" func="cnt" op="equ" val="2">
                            <dgm:alg type="cycle">
                              <dgm:param type="ctrShpMap" val="fNode"/>
                              <dgm:param type="stAng" val="315"/>
                              <dgm:param type="spanAng" val="90"/>
                            </dgm:alg>
                          </dgm:if>
                          <dgm:else name="Name88">
                            <dgm:alg type="cycle">
                              <dgm:param type="ctrShpMap" val="fNode"/>
                              <dgm:param type="stAng" val="0"/>
                              <dgm:param type="spanAng" val="360"/>
                            </dgm:alg>
                          </dgm:else>
                        </dgm:choose>
                      </dgm:if>
                      <dgm:if name="Name89" axis="ch" ptType="node" func="cnt" op="equ" val="6">
                        <dgm:choose name="Name90">
                          <dgm:if name="Name91" axis="ch ch" ptType="node node" st="1 1" cnt="1 0" func="cnt" op="equ" val="1">
                            <dgm:alg type="cycle">
                              <dgm:param type="ctrShpMap" val="fNode"/>
                              <dgm:param type="stAng" val="0"/>
                            </dgm:alg>
                          </dgm:if>
                          <dgm:if name="Name92" axis="ch ch" ptType="node node" st="1 1" cnt="1 0" func="cnt" op="equ" val="2">
                            <dgm:alg type="cycle">
                              <dgm:param type="ctrShpMap" val="fNode"/>
                              <dgm:param type="stAng" val="315"/>
                              <dgm:param type="spanAng" val="90"/>
                            </dgm:alg>
                          </dgm:if>
                          <dgm:else name="Name93">
                            <dgm:alg type="cycle">
                              <dgm:param type="ctrShpMap" val="fNode"/>
                              <dgm:param type="stAng" val="0"/>
                              <dgm:param type="spanAng" val="360"/>
                            </dgm:alg>
                          </dgm:else>
                        </dgm:choose>
                      </dgm:if>
                      <dgm:if name="Name94" axis="ch" ptType="node" func="cnt" op="gte" val="7">
                        <dgm:choose name="Name95">
                          <dgm:if name="Name96" axis="ch ch" ptType="node node" st="1 1" cnt="1 0" func="cnt" op="equ" val="1">
                            <dgm:alg type="cycle">
                              <dgm:param type="ctrShpMap" val="fNode"/>
                              <dgm:param type="stAng" val="0"/>
                            </dgm:alg>
                          </dgm:if>
                          <dgm:if name="Name97" axis="ch ch" ptType="node node" st="1 1" cnt="1 0" func="cnt" op="equ" val="2">
                            <dgm:alg type="cycle">
                              <dgm:param type="ctrShpMap" val="fNode"/>
                              <dgm:param type="stAng" val="315"/>
                              <dgm:param type="spanAng" val="90"/>
                            </dgm:alg>
                          </dgm:if>
                          <dgm:else name="Name98">
                            <dgm:alg type="cycle">
                              <dgm:param type="ctrShpMap" val="fNode"/>
                              <dgm:param type="stAng" val="0"/>
                              <dgm:param type="spanAng" val="360"/>
                            </dgm:alg>
                          </dgm:else>
                        </dgm:choose>
                      </dgm:if>
                      <dgm:else name="Name99"/>
                    </dgm:choose>
                  </dgm:if>
                  <dgm:else name="Name100">
                    <dgm:choose name="Name101">
                      <dgm:if name="Name102" axis="ch" ptType="node" func="cnt" op="equ" val="1">
                        <dgm:choose name="Name103">
                          <dgm:if name="Name104" axis="ch ch" ptType="node node" st="1 1" cnt="1 0" func="cnt" op="equ" val="1">
                            <dgm:alg type="cycle">
                              <dgm:param type="ctrShpMap" val="fNode"/>
                              <dgm:param type="stAng" val="270"/>
                            </dgm:alg>
                          </dgm:if>
                          <dgm:if name="Name105" axis="ch ch" ptType="node node" st="1 1" cnt="1 0" func="cnt" op="equ" val="2">
                            <dgm:alg type="cycle">
                              <dgm:param type="ctrShpMap" val="fNode"/>
                              <dgm:param type="stAng" val="315"/>
                              <dgm:param type="spanAng" val="-90"/>
                            </dgm:alg>
                          </dgm:if>
                          <dgm:else name="Name106">
                            <dgm:alg type="cycle">
                              <dgm:param type="ctrShpMap" val="fNode"/>
                              <dgm:param type="stAng" val="0"/>
                              <dgm:param type="spanAng" val="-180"/>
                            </dgm:alg>
                          </dgm:else>
                        </dgm:choose>
                      </dgm:if>
                      <dgm:if name="Name107" axis="ch" ptType="node" func="cnt" op="equ" val="2">
                        <dgm:choose name="Name108">
                          <dgm:if name="Name109" axis="ch ch" ptType="node node" st="1 1" cnt="1 0" func="cnt" op="equ" val="1">
                            <dgm:alg type="cycle">
                              <dgm:param type="ctrShpMap" val="fNode"/>
                              <dgm:param type="stAng" val="0"/>
                            </dgm:alg>
                          </dgm:if>
                          <dgm:if name="Name110" axis="ch ch" ptType="node node" st="1 1" cnt="1 0" func="cnt" op="equ" val="2">
                            <dgm:alg type="cycle">
                              <dgm:param type="ctrShpMap" val="fNode"/>
                              <dgm:param type="stAng" val="45"/>
                              <dgm:param type="spanAng" val="-90"/>
                            </dgm:alg>
                          </dgm:if>
                          <dgm:else name="Name111">
                            <dgm:alg type="cycle">
                              <dgm:param type="ctrShpMap" val="fNode"/>
                              <dgm:param type="stAng" val="90"/>
                              <dgm:param type="spanAng" val="-180"/>
                            </dgm:alg>
                          </dgm:else>
                        </dgm:choose>
                      </dgm:if>
                      <dgm:if name="Name112" axis="ch" ptType="node" func="cnt" op="equ" val="3">
                        <dgm:choose name="Name113">
                          <dgm:if name="Name114" axis="ch ch" ptType="node node" st="1 1" cnt="1 0" func="cnt" op="equ" val="1">
                            <dgm:alg type="cycle">
                              <dgm:param type="ctrShpMap" val="fNode"/>
                              <dgm:param type="stAng" val="0"/>
                            </dgm:alg>
                          </dgm:if>
                          <dgm:if name="Name115" axis="ch ch" ptType="node node" st="1 1" cnt="1 0" func="cnt" op="equ" val="2">
                            <dgm:alg type="cycle">
                              <dgm:param type="ctrShpMap" val="fNode"/>
                              <dgm:param type="stAng" val="45"/>
                              <dgm:param type="spanAng" val="-90"/>
                            </dgm:alg>
                          </dgm:if>
                          <dgm:else name="Name116">
                            <dgm:alg type="cycle">
                              <dgm:param type="ctrShpMap" val="fNode"/>
                              <dgm:param type="stAng" val="90"/>
                              <dgm:param type="spanAng" val="-180"/>
                            </dgm:alg>
                          </dgm:else>
                        </dgm:choose>
                      </dgm:if>
                      <dgm:if name="Name117" axis="ch" ptType="node" func="cnt" op="equ" val="4">
                        <dgm:choose name="Name118">
                          <dgm:if name="Name119" axis="ch ch" ptType="node node" st="1 1" cnt="1 0" func="cnt" op="equ" val="1">
                            <dgm:alg type="cycle">
                              <dgm:param type="ctrShpMap" val="fNode"/>
                              <dgm:param type="stAng" val="0"/>
                            </dgm:alg>
                          </dgm:if>
                          <dgm:if name="Name120" axis="ch ch" ptType="node node" st="1 1" cnt="1 0" func="cnt" op="equ" val="2">
                            <dgm:alg type="cycle">
                              <dgm:param type="ctrShpMap" val="fNode"/>
                              <dgm:param type="stAng" val="45"/>
                              <dgm:param type="spanAng" val="-90"/>
                            </dgm:alg>
                          </dgm:if>
                          <dgm:else name="Name121">
                            <dgm:alg type="cycle">
                              <dgm:param type="ctrShpMap" val="fNode"/>
                              <dgm:param type="stAng" val="67.5"/>
                              <dgm:param type="spanAng" val="-135"/>
                            </dgm:alg>
                          </dgm:else>
                        </dgm:choose>
                      </dgm:if>
                      <dgm:if name="Name122" axis="ch" ptType="node" func="cnt" op="equ" val="5">
                        <dgm:choose name="Name123">
                          <dgm:if name="Name124" axis="ch ch" ptType="node node" st="1 1" cnt="1 0" func="cnt" op="equ" val="1">
                            <dgm:alg type="cycle">
                              <dgm:param type="ctrShpMap" val="fNode"/>
                              <dgm:param type="stAng" val="0"/>
                            </dgm:alg>
                          </dgm:if>
                          <dgm:if name="Name125" axis="ch ch" ptType="node node" st="1 1" cnt="1 0" func="cnt" op="equ" val="2">
                            <dgm:alg type="cycle">
                              <dgm:param type="ctrShpMap" val="fNode"/>
                              <dgm:param type="stAng" val="45"/>
                              <dgm:param type="spanAng" val="-90"/>
                            </dgm:alg>
                          </dgm:if>
                          <dgm:else name="Name126">
                            <dgm:alg type="cycle">
                              <dgm:param type="ctrShpMap" val="fNode"/>
                              <dgm:param type="stAng" val="0"/>
                              <dgm:param type="spanAng" val="-360"/>
                            </dgm:alg>
                          </dgm:else>
                        </dgm:choose>
                      </dgm:if>
                      <dgm:if name="Name127" axis="ch" ptType="node" func="cnt" op="equ" val="6">
                        <dgm:choose name="Name128">
                          <dgm:if name="Name129" axis="ch ch" ptType="node node" st="1 1" cnt="1 0" func="cnt" op="equ" val="1">
                            <dgm:alg type="cycle">
                              <dgm:param type="ctrShpMap" val="fNode"/>
                              <dgm:param type="stAng" val="0"/>
                            </dgm:alg>
                          </dgm:if>
                          <dgm:if name="Name130" axis="ch ch" ptType="node node" st="1 1" cnt="1 0" func="cnt" op="equ" val="2">
                            <dgm:alg type="cycle">
                              <dgm:param type="ctrShpMap" val="fNode"/>
                              <dgm:param type="stAng" val="45"/>
                              <dgm:param type="spanAng" val="-90"/>
                            </dgm:alg>
                          </dgm:if>
                          <dgm:else name="Name131">
                            <dgm:alg type="cycle">
                              <dgm:param type="ctrShpMap" val="fNode"/>
                              <dgm:param type="stAng" val="0"/>
                              <dgm:param type="spanAng" val="-360"/>
                            </dgm:alg>
                          </dgm:else>
                        </dgm:choose>
                      </dgm:if>
                      <dgm:if name="Name132" axis="ch" ptType="node" func="cnt" op="gte" val="7">
                        <dgm:choose name="Name133">
                          <dgm:if name="Name134" axis="ch ch" ptType="node node" st="1 1" cnt="1 0" func="cnt" op="equ" val="1">
                            <dgm:alg type="cycle">
                              <dgm:param type="ctrShpMap" val="fNode"/>
                              <dgm:param type="stAng" val="0"/>
                            </dgm:alg>
                          </dgm:if>
                          <dgm:if name="Name135" axis="ch ch" ptType="node node" st="1 1" cnt="1 0" func="cnt" op="equ" val="2">
                            <dgm:alg type="cycle">
                              <dgm:param type="ctrShpMap" val="fNode"/>
                              <dgm:param type="stAng" val="45"/>
                              <dgm:param type="spanAng" val="-90"/>
                            </dgm:alg>
                          </dgm:if>
                          <dgm:else name="Name136">
                            <dgm:alg type="cycle">
                              <dgm:param type="ctrShpMap" val="fNode"/>
                              <dgm:param type="stAng" val="0"/>
                              <dgm:param type="spanAng" val="-360"/>
                            </dgm:alg>
                          </dgm:else>
                        </dgm:choose>
                      </dgm:if>
                      <dgm:else name="Name137"/>
                    </dgm:choose>
                  </dgm:else>
                </dgm:choose>
                <dgm:shape xmlns:r="http://schemas.openxmlformats.org/officeDocument/2006/relationships" r:blip="">
                  <dgm:adjLst/>
                </dgm:shape>
                <dgm:presOf/>
                <dgm:constrLst>
                  <dgm:constr type="sp" refType="w" fact="0.1"/>
                  <dgm:constr type="sibSp" refType="w" fact="0.1"/>
                </dgm:constrLst>
                <dgm:forEach name="Name138" axis="ch" ptType="node" cnt="1">
                  <dgm:layoutNode name="childCenter1"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139" axis="ch">
                    <dgm:forEach name="Name140" axis="self" ptType="parTrans">
                      <dgm:layoutNode name="Name141">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142" axis="self" ptType="node">
                      <dgm:layoutNode name="text1"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143" axis="ch" ptType="parTrans" cnt="1">
                <dgm:layoutNode name="Name144">
                  <dgm:alg type="conn">
                    <dgm:param type="dim" val="1D"/>
                    <dgm:param type="begPts" val="auto"/>
                    <dgm:param type="endPts" val="auto"/>
                    <dgm:param type="endSty" val="noArr"/>
                    <dgm:param type="srcNode" val="textCenter"/>
                    <dgm:param type="dstNode" val="childCenter1"/>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145"/>
          </dgm:choose>
          <dgm:choose name="Name146">
            <dgm:if name="Name147" axis="ch" ptType="node" func="cnt" op="gte" val="2">
              <dgm:layoutNode name="cycle_2">
                <dgm:choose name="Name148">
                  <dgm:if name="Name149" func="var" arg="dir" op="equ" val="norm">
                    <dgm:choose name="Name150">
                      <dgm:if name="Name151" axis="ch" ptType="node" func="cnt" op="equ" val="2">
                        <dgm:choose name="Name152">
                          <dgm:if name="Name153" axis="ch ch" ptType="node node" st="2 1" cnt="1 0" func="cnt" op="equ" val="1">
                            <dgm:alg type="cycle">
                              <dgm:param type="ctrShpMap" val="fNode"/>
                              <dgm:param type="stAng" val="180"/>
                            </dgm:alg>
                          </dgm:if>
                          <dgm:if name="Name154" axis="ch ch" ptType="node node" st="2 1" cnt="1 0" func="cnt" op="equ" val="2">
                            <dgm:alg type="cycle">
                              <dgm:param type="ctrShpMap" val="fNode"/>
                              <dgm:param type="stAng" val="135"/>
                              <dgm:param type="spanAng" val="90"/>
                            </dgm:alg>
                          </dgm:if>
                          <dgm:else name="Name155">
                            <dgm:alg type="cycle">
                              <dgm:param type="ctrShpMap" val="fNode"/>
                              <dgm:param type="stAng" val="90"/>
                              <dgm:param type="spanAng" val="180"/>
                            </dgm:alg>
                          </dgm:else>
                        </dgm:choose>
                      </dgm:if>
                      <dgm:if name="Name156" axis="ch" ptType="node" func="cnt" op="equ" val="3">
                        <dgm:choose name="Name157">
                          <dgm:if name="Name158" axis="ch ch" ptType="node node" st="2 1" cnt="1 0" func="cnt" op="equ" val="1">
                            <dgm:alg type="cycle">
                              <dgm:param type="ctrShpMap" val="fNode"/>
                              <dgm:param type="stAng" val="120"/>
                              <dgm:param type="horzAlign" val="r"/>
                              <dgm:param type="vertAlign" val="b"/>
                            </dgm:alg>
                          </dgm:if>
                          <dgm:if name="Name159" axis="ch ch" ptType="node node" st="2 1" cnt="1 0" func="cnt" op="equ" val="2">
                            <dgm:alg type="cycle">
                              <dgm:param type="ctrShpMap" val="fNode"/>
                              <dgm:param type="stAng" val="75"/>
                              <dgm:param type="spanAng" val="90"/>
                              <dgm:param type="horzAlign" val="r"/>
                              <dgm:param type="vertAlign" val="b"/>
                            </dgm:alg>
                          </dgm:if>
                          <dgm:else name="Name160">
                            <dgm:alg type="cycle">
                              <dgm:param type="ctrShpMap" val="fNode"/>
                              <dgm:param type="stAng" val="30"/>
                              <dgm:param type="spanAng" val="180"/>
                            </dgm:alg>
                          </dgm:else>
                        </dgm:choose>
                      </dgm:if>
                      <dgm:if name="Name161" axis="ch" ptType="node" func="cnt" op="equ" val="4">
                        <dgm:choose name="Name162">
                          <dgm:if name="Name163" axis="ch ch" ptType="node node" st="2 1" cnt="1 0" func="cnt" op="equ" val="1">
                            <dgm:alg type="cycle">
                              <dgm:param type="ctrShpMap" val="fNode"/>
                              <dgm:param type="stAng" val="90"/>
                            </dgm:alg>
                          </dgm:if>
                          <dgm:if name="Name164" axis="ch ch" ptType="node node" st="2 1" cnt="1 0" func="cnt" op="equ" val="2">
                            <dgm:alg type="cycle">
                              <dgm:param type="ctrShpMap" val="fNode"/>
                              <dgm:param type="stAng" val="45"/>
                              <dgm:param type="spanAng" val="90"/>
                            </dgm:alg>
                          </dgm:if>
                          <dgm:else name="Name165">
                            <dgm:alg type="cycle">
                              <dgm:param type="ctrShpMap" val="fNode"/>
                              <dgm:param type="stAng" val="22.5"/>
                              <dgm:param type="spanAng" val="135"/>
                            </dgm:alg>
                          </dgm:else>
                        </dgm:choose>
                      </dgm:if>
                      <dgm:if name="Name166" axis="ch" ptType="node" func="cnt" op="equ" val="5">
                        <dgm:choose name="Name167">
                          <dgm:if name="Name168" axis="ch ch" ptType="node node" st="2 1" cnt="1 0" func="cnt" op="equ" val="1">
                            <dgm:alg type="cycle">
                              <dgm:param type="ctrShpMap" val="fNode"/>
                              <dgm:param type="stAng" val="72"/>
                            </dgm:alg>
                          </dgm:if>
                          <dgm:if name="Name169" axis="ch ch" ptType="node node" st="2 1" cnt="1 0" func="cnt" op="equ" val="2">
                            <dgm:alg type="cycle">
                              <dgm:param type="ctrShpMap" val="fNode"/>
                              <dgm:param type="stAng" val="27"/>
                              <dgm:param type="spanAng" val="90"/>
                            </dgm:alg>
                          </dgm:if>
                          <dgm:else name="Name170">
                            <dgm:alg type="cycle">
                              <dgm:param type="ctrShpMap" val="fNode"/>
                              <dgm:param type="stAng" val="0"/>
                              <dgm:param type="spanAng" val="360"/>
                            </dgm:alg>
                          </dgm:else>
                        </dgm:choose>
                      </dgm:if>
                      <dgm:if name="Name171" axis="ch" ptType="node" func="cnt" op="equ" val="6">
                        <dgm:choose name="Name172">
                          <dgm:if name="Name173" axis="ch ch" ptType="node node" st="2 1" cnt="1 0" func="cnt" op="equ" val="1">
                            <dgm:alg type="cycle">
                              <dgm:param type="ctrShpMap" val="fNode"/>
                              <dgm:param type="stAng" val="60"/>
                            </dgm:alg>
                          </dgm:if>
                          <dgm:if name="Name174" axis="ch ch" ptType="node node" st="2 1" cnt="1 0" func="cnt" op="equ" val="2">
                            <dgm:alg type="cycle">
                              <dgm:param type="ctrShpMap" val="fNode"/>
                              <dgm:param type="stAng" val="15"/>
                              <dgm:param type="spanAng" val="90"/>
                            </dgm:alg>
                          </dgm:if>
                          <dgm:else name="Name175">
                            <dgm:alg type="cycle">
                              <dgm:param type="ctrShpMap" val="fNode"/>
                              <dgm:param type="stAng" val="0"/>
                              <dgm:param type="spanAng" val="360"/>
                            </dgm:alg>
                          </dgm:else>
                        </dgm:choose>
                      </dgm:if>
                      <dgm:if name="Name176" axis="ch" ptType="node" func="cnt" op="gte" val="7">
                        <dgm:choose name="Name177">
                          <dgm:if name="Name178" axis="ch ch" ptType="node node" st="2 1" cnt="1 0" func="cnt" op="equ" val="1">
                            <dgm:alg type="cycle">
                              <dgm:param type="ctrShpMap" val="fNode"/>
                              <dgm:param type="stAng" val="51"/>
                            </dgm:alg>
                          </dgm:if>
                          <dgm:if name="Name179" axis="ch ch" ptType="node node" st="2 1" cnt="1 0" func="cnt" op="equ" val="2">
                            <dgm:alg type="cycle">
                              <dgm:param type="ctrShpMap" val="fNode"/>
                              <dgm:param type="stAng" val="6"/>
                              <dgm:param type="spanAng" val="90"/>
                            </dgm:alg>
                          </dgm:if>
                          <dgm:else name="Name180">
                            <dgm:alg type="cycle">
                              <dgm:param type="ctrShpMap" val="fNode"/>
                              <dgm:param type="stAng" val="0"/>
                              <dgm:param type="spanAng" val="360"/>
                            </dgm:alg>
                          </dgm:else>
                        </dgm:choose>
                      </dgm:if>
                      <dgm:else name="Name181"/>
                    </dgm:choose>
                  </dgm:if>
                  <dgm:else name="Name182">
                    <dgm:choose name="Name183">
                      <dgm:if name="Name184" axis="ch" ptType="node" func="cnt" op="equ" val="2">
                        <dgm:choose name="Name185">
                          <dgm:if name="Name186" axis="ch ch" ptType="node node" st="2 1" cnt="1 0" func="cnt" op="equ" val="1">
                            <dgm:alg type="cycle">
                              <dgm:param type="ctrShpMap" val="fNode"/>
                              <dgm:param type="stAng" val="180"/>
                            </dgm:alg>
                          </dgm:if>
                          <dgm:if name="Name187" axis="ch ch" ptType="node node" st="2 1" cnt="1 0" func="cnt" op="equ" val="2">
                            <dgm:alg type="cycle">
                              <dgm:param type="ctrShpMap" val="fNode"/>
                              <dgm:param type="stAng" val="225"/>
                              <dgm:param type="spanAng" val="-90"/>
                            </dgm:alg>
                          </dgm:if>
                          <dgm:else name="Name188">
                            <dgm:alg type="cycle">
                              <dgm:param type="ctrShpMap" val="fNode"/>
                              <dgm:param type="stAng" val="270"/>
                              <dgm:param type="spanAng" val="-180"/>
                            </dgm:alg>
                          </dgm:else>
                        </dgm:choose>
                      </dgm:if>
                      <dgm:if name="Name189" axis="ch" ptType="node" func="cnt" op="equ" val="3">
                        <dgm:choose name="Name190">
                          <dgm:if name="Name191" axis="ch ch" ptType="node node" st="2 1" cnt="1 0" func="cnt" op="equ" val="1">
                            <dgm:alg type="cycle">
                              <dgm:param type="ctrShpMap" val="fNode"/>
                              <dgm:param type="stAng" val="240"/>
                              <dgm:param type="horzAlign" val="l"/>
                              <dgm:param type="vertAlign" val="b"/>
                            </dgm:alg>
                          </dgm:if>
                          <dgm:if name="Name192" axis="ch ch" ptType="node node" st="2 1" cnt="1 0" func="cnt" op="equ" val="2">
                            <dgm:alg type="cycle">
                              <dgm:param type="ctrShpMap" val="fNode"/>
                              <dgm:param type="stAng" val="285"/>
                              <dgm:param type="spanAng" val="-90"/>
                              <dgm:param type="horzAlign" val="l"/>
                              <dgm:param type="vertAlign" val="b"/>
                            </dgm:alg>
                          </dgm:if>
                          <dgm:else name="Name193">
                            <dgm:alg type="cycle">
                              <dgm:param type="ctrShpMap" val="fNode"/>
                              <dgm:param type="stAng" val="330"/>
                              <dgm:param type="spanAng" val="-180"/>
                            </dgm:alg>
                          </dgm:else>
                        </dgm:choose>
                      </dgm:if>
                      <dgm:if name="Name194" axis="ch" ptType="node" func="cnt" op="equ" val="4">
                        <dgm:choose name="Name195">
                          <dgm:if name="Name196" axis="ch ch" ptType="node node" st="2 1" cnt="1 0" func="cnt" op="equ" val="1">
                            <dgm:alg type="cycle">
                              <dgm:param type="ctrShpMap" val="fNode"/>
                              <dgm:param type="stAng" val="270"/>
                            </dgm:alg>
                          </dgm:if>
                          <dgm:if name="Name197" axis="ch ch" ptType="node node" st="2 1" cnt="1 0" func="cnt" op="equ" val="2">
                            <dgm:alg type="cycle">
                              <dgm:param type="ctrShpMap" val="fNode"/>
                              <dgm:param type="stAng" val="315"/>
                              <dgm:param type="spanAng" val="-90"/>
                            </dgm:alg>
                          </dgm:if>
                          <dgm:else name="Name198">
                            <dgm:alg type="cycle">
                              <dgm:param type="ctrShpMap" val="fNode"/>
                              <dgm:param type="stAng" val="337.5"/>
                              <dgm:param type="spanAng" val="-135"/>
                            </dgm:alg>
                          </dgm:else>
                        </dgm:choose>
                      </dgm:if>
                      <dgm:if name="Name199" axis="ch" ptType="node" func="cnt" op="equ" val="5">
                        <dgm:choose name="Name200">
                          <dgm:if name="Name201" axis="ch ch" ptType="node node" st="2 1" cnt="1 0" func="cnt" op="equ" val="1">
                            <dgm:alg type="cycle">
                              <dgm:param type="ctrShpMap" val="fNode"/>
                              <dgm:param type="stAng" val="288"/>
                            </dgm:alg>
                          </dgm:if>
                          <dgm:if name="Name202" axis="ch ch" ptType="node node" st="2 1" cnt="1 0" func="cnt" op="equ" val="2">
                            <dgm:alg type="cycle">
                              <dgm:param type="ctrShpMap" val="fNode"/>
                              <dgm:param type="stAng" val="333"/>
                              <dgm:param type="spanAng" val="-90"/>
                            </dgm:alg>
                          </dgm:if>
                          <dgm:else name="Name203">
                            <dgm:alg type="cycle">
                              <dgm:param type="ctrShpMap" val="fNode"/>
                              <dgm:param type="stAng" val="0"/>
                              <dgm:param type="spanAng" val="-360"/>
                            </dgm:alg>
                          </dgm:else>
                        </dgm:choose>
                      </dgm:if>
                      <dgm:if name="Name204" axis="ch" ptType="node" func="cnt" op="equ" val="6">
                        <dgm:choose name="Name205">
                          <dgm:if name="Name206" axis="ch ch" ptType="node node" st="2 1" cnt="1 0" func="cnt" op="equ" val="1">
                            <dgm:alg type="cycle">
                              <dgm:param type="ctrShpMap" val="fNode"/>
                              <dgm:param type="stAng" val="300"/>
                            </dgm:alg>
                          </dgm:if>
                          <dgm:if name="Name207" axis="ch ch" ptType="node node" st="2 1" cnt="1 0" func="cnt" op="equ" val="2">
                            <dgm:alg type="cycle">
                              <dgm:param type="ctrShpMap" val="fNode"/>
                              <dgm:param type="stAng" val="345"/>
                              <dgm:param type="spanAng" val="-90"/>
                            </dgm:alg>
                          </dgm:if>
                          <dgm:else name="Name208">
                            <dgm:alg type="cycle">
                              <dgm:param type="ctrShpMap" val="fNode"/>
                              <dgm:param type="stAng" val="0"/>
                              <dgm:param type="spanAng" val="-360"/>
                            </dgm:alg>
                          </dgm:else>
                        </dgm:choose>
                      </dgm:if>
                      <dgm:if name="Name209" axis="ch" ptType="node" func="cnt" op="gte" val="7">
                        <dgm:choose name="Name210">
                          <dgm:if name="Name211" axis="ch ch" ptType="node node" st="2 1" cnt="1 0" func="cnt" op="equ" val="1">
                            <dgm:alg type="cycle">
                              <dgm:param type="ctrShpMap" val="fNode"/>
                              <dgm:param type="stAng" val="308"/>
                            </dgm:alg>
                          </dgm:if>
                          <dgm:if name="Name212" axis="ch ch" ptType="node node" st="2 1" cnt="1 0" func="cnt" op="equ" val="2">
                            <dgm:alg type="cycle">
                              <dgm:param type="ctrShpMap" val="fNode"/>
                              <dgm:param type="stAng" val="353"/>
                              <dgm:param type="spanAng" val="-90"/>
                            </dgm:alg>
                          </dgm:if>
                          <dgm:else name="Name213">
                            <dgm:alg type="cycle">
                              <dgm:param type="ctrShpMap" val="fNode"/>
                              <dgm:param type="stAng" val="0"/>
                              <dgm:param type="spanAng" val="-360"/>
                            </dgm:alg>
                          </dgm:else>
                        </dgm:choose>
                      </dgm:if>
                      <dgm:else name="Name214"/>
                    </dgm:choose>
                  </dgm:else>
                </dgm:choose>
                <dgm:shape xmlns:r="http://schemas.openxmlformats.org/officeDocument/2006/relationships" r:blip="">
                  <dgm:adjLst/>
                </dgm:shape>
                <dgm:presOf/>
                <dgm:constrLst>
                  <dgm:constr type="sp" refType="w" fact="0.1"/>
                  <dgm:constr type="sibSp" refType="w" fact="0.1"/>
                </dgm:constrLst>
                <dgm:forEach name="Name215" axis="ch" ptType="node" st="2" cnt="1">
                  <dgm:layoutNode name="childCenter2"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216" axis="ch">
                    <dgm:forEach name="Name217" axis="self" ptType="parTrans">
                      <dgm:layoutNode name="Name218">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219" axis="self" ptType="node">
                      <dgm:layoutNode name="text2"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220" axis="ch" ptType="parTrans" st="2" cnt="1">
                <dgm:layoutNode name="Name221">
                  <dgm:alg type="conn">
                    <dgm:param type="dim" val="1D"/>
                    <dgm:param type="begPts" val="auto"/>
                    <dgm:param type="endPts" val="auto"/>
                    <dgm:param type="endSty" val="noArr"/>
                    <dgm:param type="srcNode" val="textCenter"/>
                    <dgm:param type="dstNode" val="childCenter2"/>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222"/>
          </dgm:choose>
          <dgm:choose name="Name223">
            <dgm:if name="Name224" axis="ch" ptType="node" func="cnt" op="gte" val="3">
              <dgm:layoutNode name="cycle_3">
                <dgm:choose name="Name225">
                  <dgm:if name="Name226" func="var" arg="dir" op="equ" val="norm">
                    <dgm:choose name="Name227">
                      <dgm:if name="Name228" axis="ch" ptType="node" func="cnt" op="equ" val="3">
                        <dgm:choose name="Name229">
                          <dgm:if name="Name230" axis="ch ch" ptType="node node" st="3 1" cnt="1 0" func="cnt" op="equ" val="1">
                            <dgm:alg type="cycle">
                              <dgm:param type="ctrShpMap" val="fNode"/>
                              <dgm:param type="stAng" val="240"/>
                              <dgm:param type="horzAlign" val="l"/>
                              <dgm:param type="vertAlign" val="b"/>
                            </dgm:alg>
                          </dgm:if>
                          <dgm:if name="Name231" axis="ch ch" ptType="node node" st="3 1" cnt="1 0" func="cnt" op="equ" val="2">
                            <dgm:alg type="cycle">
                              <dgm:param type="ctrShpMap" val="fNode"/>
                              <dgm:param type="stAng" val="195"/>
                              <dgm:param type="spanAng" val="90"/>
                              <dgm:param type="horzAlign" val="l"/>
                              <dgm:param type="vertAlign" val="b"/>
                            </dgm:alg>
                          </dgm:if>
                          <dgm:else name="Name232">
                            <dgm:alg type="cycle">
                              <dgm:param type="ctrShpMap" val="fNode"/>
                              <dgm:param type="stAng" val="150"/>
                              <dgm:param type="spanAng" val="180"/>
                            </dgm:alg>
                          </dgm:else>
                        </dgm:choose>
                      </dgm:if>
                      <dgm:if name="Name233" axis="ch" ptType="node" func="cnt" op="equ" val="4">
                        <dgm:choose name="Name234">
                          <dgm:if name="Name235" axis="ch ch" ptType="node node" st="3 1" cnt="1 0" func="cnt" op="equ" val="1">
                            <dgm:alg type="cycle">
                              <dgm:param type="ctrShpMap" val="fNode"/>
                              <dgm:param type="stAng" val="180"/>
                            </dgm:alg>
                          </dgm:if>
                          <dgm:if name="Name236" axis="ch ch" ptType="node node" st="3 1" cnt="1 0" func="cnt" op="equ" val="2">
                            <dgm:alg type="cycle">
                              <dgm:param type="ctrShpMap" val="fNode"/>
                              <dgm:param type="stAng" val="135"/>
                              <dgm:param type="spanAng" val="90"/>
                            </dgm:alg>
                          </dgm:if>
                          <dgm:else name="Name237">
                            <dgm:alg type="cycle">
                              <dgm:param type="ctrShpMap" val="fNode"/>
                              <dgm:param type="stAng" val="112.5"/>
                              <dgm:param type="spanAng" val="135"/>
                            </dgm:alg>
                          </dgm:else>
                        </dgm:choose>
                      </dgm:if>
                      <dgm:if name="Name238" axis="ch" ptType="node" func="cnt" op="equ" val="5">
                        <dgm:choose name="Name239">
                          <dgm:if name="Name240" axis="ch ch" ptType="node node" st="3 1" cnt="1 0" func="cnt" op="equ" val="1">
                            <dgm:alg type="cycle">
                              <dgm:param type="ctrShpMap" val="fNode"/>
                              <dgm:param type="stAng" val="144"/>
                            </dgm:alg>
                          </dgm:if>
                          <dgm:if name="Name241" axis="ch ch" ptType="node node" st="3 1" cnt="1 0" func="cnt" op="equ" val="2">
                            <dgm:alg type="cycle">
                              <dgm:param type="ctrShpMap" val="fNode"/>
                              <dgm:param type="stAng" val="99"/>
                              <dgm:param type="spanAng" val="90"/>
                            </dgm:alg>
                          </dgm:if>
                          <dgm:else name="Name242">
                            <dgm:alg type="cycle">
                              <dgm:param type="ctrShpMap" val="fNode"/>
                              <dgm:param type="stAng" val="0"/>
                              <dgm:param type="spanAng" val="360"/>
                            </dgm:alg>
                          </dgm:else>
                        </dgm:choose>
                      </dgm:if>
                      <dgm:if name="Name243" axis="ch" ptType="node" func="cnt" op="equ" val="6">
                        <dgm:choose name="Name244">
                          <dgm:if name="Name245" axis="ch ch" ptType="node node" st="3 1" cnt="1 0" func="cnt" op="equ" val="1">
                            <dgm:alg type="cycle">
                              <dgm:param type="ctrShpMap" val="fNode"/>
                              <dgm:param type="stAng" val="120"/>
                            </dgm:alg>
                          </dgm:if>
                          <dgm:if name="Name246" axis="ch ch" ptType="node node" st="3 1" cnt="1 0" func="cnt" op="equ" val="2">
                            <dgm:alg type="cycle">
                              <dgm:param type="ctrShpMap" val="fNode"/>
                              <dgm:param type="stAng" val="75"/>
                              <dgm:param type="spanAng" val="90"/>
                            </dgm:alg>
                          </dgm:if>
                          <dgm:else name="Name247">
                            <dgm:alg type="cycle">
                              <dgm:param type="ctrShpMap" val="fNode"/>
                              <dgm:param type="stAng" val="0"/>
                              <dgm:param type="spanAng" val="360"/>
                            </dgm:alg>
                          </dgm:else>
                        </dgm:choose>
                      </dgm:if>
                      <dgm:if name="Name248" axis="ch" ptType="node" func="cnt" op="gte" val="7">
                        <dgm:choose name="Name249">
                          <dgm:if name="Name250" axis="ch ch" ptType="node node" st="3 1" cnt="1 0" func="cnt" op="equ" val="1">
                            <dgm:alg type="cycle">
                              <dgm:param type="ctrShpMap" val="fNode"/>
                              <dgm:param type="stAng" val="102"/>
                            </dgm:alg>
                          </dgm:if>
                          <dgm:if name="Name251" axis="ch ch" ptType="node node" st="3 1" cnt="1 0" func="cnt" op="equ" val="2">
                            <dgm:alg type="cycle">
                              <dgm:param type="ctrShpMap" val="fNode"/>
                              <dgm:param type="stAng" val="57"/>
                              <dgm:param type="spanAng" val="90"/>
                            </dgm:alg>
                          </dgm:if>
                          <dgm:else name="Name252">
                            <dgm:alg type="cycle">
                              <dgm:param type="ctrShpMap" val="fNode"/>
                              <dgm:param type="stAng" val="0"/>
                              <dgm:param type="spanAng" val="360"/>
                            </dgm:alg>
                          </dgm:else>
                        </dgm:choose>
                      </dgm:if>
                      <dgm:else name="Name253"/>
                    </dgm:choose>
                  </dgm:if>
                  <dgm:else name="Name254">
                    <dgm:choose name="Name255">
                      <dgm:if name="Name256" axis="ch" ptType="node" func="cnt" op="equ" val="3">
                        <dgm:choose name="Name257">
                          <dgm:if name="Name258" axis="ch ch" ptType="node node" st="3 1" cnt="1 0" func="cnt" op="equ" val="1">
                            <dgm:alg type="cycle">
                              <dgm:param type="ctrShpMap" val="fNode"/>
                              <dgm:param type="stAng" val="120"/>
                              <dgm:param type="horzAlign" val="r"/>
                              <dgm:param type="vertAlign" val="b"/>
                            </dgm:alg>
                          </dgm:if>
                          <dgm:if name="Name259" axis="ch ch" ptType="node node" st="3 1" cnt="1 0" func="cnt" op="equ" val="2">
                            <dgm:alg type="cycle">
                              <dgm:param type="ctrShpMap" val="fNode"/>
                              <dgm:param type="stAng" val="165"/>
                              <dgm:param type="spanAng" val="-90"/>
                              <dgm:param type="horzAlign" val="r"/>
                              <dgm:param type="vertAlign" val="b"/>
                            </dgm:alg>
                          </dgm:if>
                          <dgm:else name="Name260">
                            <dgm:alg type="cycle">
                              <dgm:param type="ctrShpMap" val="fNode"/>
                              <dgm:param type="stAng" val="210"/>
                              <dgm:param type="spanAng" val="-180"/>
                            </dgm:alg>
                          </dgm:else>
                        </dgm:choose>
                      </dgm:if>
                      <dgm:if name="Name261" axis="ch" ptType="node" func="cnt" op="equ" val="4">
                        <dgm:choose name="Name262">
                          <dgm:if name="Name263" axis="ch ch" ptType="node node" st="3 1" cnt="1 0" func="cnt" op="equ" val="1">
                            <dgm:alg type="cycle">
                              <dgm:param type="ctrShpMap" val="fNode"/>
                              <dgm:param type="stAng" val="180"/>
                            </dgm:alg>
                          </dgm:if>
                          <dgm:if name="Name264" axis="ch ch" ptType="node node" st="3 1" cnt="1 0" func="cnt" op="equ" val="2">
                            <dgm:alg type="cycle">
                              <dgm:param type="ctrShpMap" val="fNode"/>
                              <dgm:param type="stAng" val="225"/>
                              <dgm:param type="spanAng" val="-90"/>
                            </dgm:alg>
                          </dgm:if>
                          <dgm:else name="Name265">
                            <dgm:alg type="cycle">
                              <dgm:param type="ctrShpMap" val="fNode"/>
                              <dgm:param type="stAng" val="247.5"/>
                              <dgm:param type="spanAng" val="-135"/>
                            </dgm:alg>
                          </dgm:else>
                        </dgm:choose>
                      </dgm:if>
                      <dgm:if name="Name266" axis="ch" ptType="node" func="cnt" op="equ" val="5">
                        <dgm:choose name="Name267">
                          <dgm:if name="Name268" axis="ch ch" ptType="node node" st="3 1" cnt="1 0" func="cnt" op="equ" val="1">
                            <dgm:alg type="cycle">
                              <dgm:param type="ctrShpMap" val="fNode"/>
                              <dgm:param type="stAng" val="216"/>
                            </dgm:alg>
                          </dgm:if>
                          <dgm:if name="Name269" axis="ch ch" ptType="node node" st="3 1" cnt="1 0" func="cnt" op="equ" val="2">
                            <dgm:alg type="cycle">
                              <dgm:param type="ctrShpMap" val="fNode"/>
                              <dgm:param type="stAng" val="261"/>
                              <dgm:param type="spanAng" val="-90"/>
                            </dgm:alg>
                          </dgm:if>
                          <dgm:else name="Name270">
                            <dgm:alg type="cycle">
                              <dgm:param type="ctrShpMap" val="fNode"/>
                              <dgm:param type="stAng" val="0"/>
                              <dgm:param type="spanAng" val="-360"/>
                            </dgm:alg>
                          </dgm:else>
                        </dgm:choose>
                      </dgm:if>
                      <dgm:if name="Name271" axis="ch" ptType="node" func="cnt" op="equ" val="6">
                        <dgm:choose name="Name272">
                          <dgm:if name="Name273" axis="ch ch" ptType="node node" st="3 1" cnt="1 0" func="cnt" op="equ" val="1">
                            <dgm:alg type="cycle">
                              <dgm:param type="ctrShpMap" val="fNode"/>
                              <dgm:param type="stAng" val="240"/>
                            </dgm:alg>
                          </dgm:if>
                          <dgm:if name="Name274" axis="ch ch" ptType="node node" st="3 1" cnt="1 0" func="cnt" op="equ" val="2">
                            <dgm:alg type="cycle">
                              <dgm:param type="ctrShpMap" val="fNode"/>
                              <dgm:param type="stAng" val="285"/>
                              <dgm:param type="spanAng" val="-90"/>
                            </dgm:alg>
                          </dgm:if>
                          <dgm:else name="Name275">
                            <dgm:alg type="cycle">
                              <dgm:param type="ctrShpMap" val="fNode"/>
                              <dgm:param type="stAng" val="0"/>
                              <dgm:param type="spanAng" val="-360"/>
                            </dgm:alg>
                          </dgm:else>
                        </dgm:choose>
                      </dgm:if>
                      <dgm:if name="Name276" axis="ch" ptType="node" func="cnt" op="gte" val="7">
                        <dgm:choose name="Name277">
                          <dgm:if name="Name278" axis="ch ch" ptType="node node" st="3 1" cnt="1 0" func="cnt" op="equ" val="1">
                            <dgm:alg type="cycle">
                              <dgm:param type="ctrShpMap" val="fNode"/>
                              <dgm:param type="stAng" val="257"/>
                            </dgm:alg>
                          </dgm:if>
                          <dgm:if name="Name279" axis="ch ch" ptType="node node" st="3 1" cnt="1 0" func="cnt" op="equ" val="2">
                            <dgm:alg type="cycle">
                              <dgm:param type="ctrShpMap" val="fNode"/>
                              <dgm:param type="stAng" val="302"/>
                              <dgm:param type="spanAng" val="-90"/>
                            </dgm:alg>
                          </dgm:if>
                          <dgm:else name="Name280">
                            <dgm:alg type="cycle">
                              <dgm:param type="ctrShpMap" val="fNode"/>
                              <dgm:param type="stAng" val="0"/>
                              <dgm:param type="spanAng" val="-360"/>
                            </dgm:alg>
                          </dgm:else>
                        </dgm:choose>
                      </dgm:if>
                      <dgm:else name="Name281"/>
                    </dgm:choose>
                  </dgm:else>
                </dgm:choose>
                <dgm:shape xmlns:r="http://schemas.openxmlformats.org/officeDocument/2006/relationships" r:blip="">
                  <dgm:adjLst/>
                </dgm:shape>
                <dgm:presOf/>
                <dgm:constrLst>
                  <dgm:constr type="sp" refType="w" fact="0.1"/>
                  <dgm:constr type="sibSp" refType="w" fact="0.1"/>
                </dgm:constrLst>
                <dgm:forEach name="Name282" axis="ch" ptType="node" st="3" cnt="1">
                  <dgm:layoutNode name="childCenter3"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283" axis="ch">
                    <dgm:forEach name="Name284" axis="self" ptType="parTrans">
                      <dgm:layoutNode name="Name285">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286" axis="self" ptType="node">
                      <dgm:layoutNode name="text3"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287" axis="ch" ptType="parTrans" st="3" cnt="1">
                <dgm:layoutNode name="Name288">
                  <dgm:alg type="conn">
                    <dgm:param type="dim" val="1D"/>
                    <dgm:param type="begPts" val="auto"/>
                    <dgm:param type="endPts" val="auto"/>
                    <dgm:param type="endSty" val="noArr"/>
                    <dgm:param type="srcNode" val="textCenter"/>
                    <dgm:param type="dstNode" val="childCenter3"/>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289"/>
          </dgm:choose>
          <dgm:choose name="Name290">
            <dgm:if name="Name291" axis="ch" ptType="node" func="cnt" op="gte" val="4">
              <dgm:layoutNode name="cycle_4">
                <dgm:choose name="Name292">
                  <dgm:if name="Name293" func="var" arg="dir" op="equ" val="norm">
                    <dgm:choose name="Name294">
                      <dgm:if name="Name295" axis="ch" ptType="node" func="cnt" op="equ" val="4">
                        <dgm:choose name="Name296">
                          <dgm:if name="Name297" axis="ch ch" ptType="node node" st="4 1" cnt="1 0" func="cnt" op="equ" val="1">
                            <dgm:alg type="cycle">
                              <dgm:param type="ctrShpMap" val="fNode"/>
                              <dgm:param type="stAng" val="270"/>
                            </dgm:alg>
                          </dgm:if>
                          <dgm:if name="Name298" axis="ch ch" ptType="node node" st="4 1" cnt="1 0" func="cnt" op="equ" val="2">
                            <dgm:alg type="cycle">
                              <dgm:param type="ctrShpMap" val="fNode"/>
                              <dgm:param type="stAng" val="225"/>
                              <dgm:param type="spanAng" val="90"/>
                            </dgm:alg>
                          </dgm:if>
                          <dgm:else name="Name299">
                            <dgm:alg type="cycle">
                              <dgm:param type="ctrShpMap" val="fNode"/>
                              <dgm:param type="stAng" val="202.5"/>
                              <dgm:param type="spanAng" val="135"/>
                            </dgm:alg>
                          </dgm:else>
                        </dgm:choose>
                      </dgm:if>
                      <dgm:if name="Name300" axis="ch" ptType="node" func="cnt" op="equ" val="5">
                        <dgm:choose name="Name301">
                          <dgm:if name="Name302" axis="ch ch" ptType="node node" st="4 1" cnt="1 0" func="cnt" op="equ" val="1">
                            <dgm:alg type="cycle">
                              <dgm:param type="ctrShpMap" val="fNode"/>
                              <dgm:param type="stAng" val="216"/>
                            </dgm:alg>
                          </dgm:if>
                          <dgm:if name="Name303" axis="ch ch" ptType="node node" st="4 1" cnt="1 0" func="cnt" op="equ" val="2">
                            <dgm:alg type="cycle">
                              <dgm:param type="ctrShpMap" val="fNode"/>
                              <dgm:param type="stAng" val="171"/>
                              <dgm:param type="spanAng" val="90"/>
                            </dgm:alg>
                          </dgm:if>
                          <dgm:else name="Name304">
                            <dgm:alg type="cycle">
                              <dgm:param type="ctrShpMap" val="fNode"/>
                              <dgm:param type="stAng" val="0"/>
                              <dgm:param type="spanAng" val="360"/>
                            </dgm:alg>
                          </dgm:else>
                        </dgm:choose>
                      </dgm:if>
                      <dgm:if name="Name305" axis="ch" ptType="node" func="cnt" op="equ" val="6">
                        <dgm:choose name="Name306">
                          <dgm:if name="Name307" axis="ch ch" ptType="node node" st="4 1" cnt="1 0" func="cnt" op="equ" val="1">
                            <dgm:alg type="cycle">
                              <dgm:param type="ctrShpMap" val="fNode"/>
                              <dgm:param type="stAng" val="180"/>
                            </dgm:alg>
                          </dgm:if>
                          <dgm:if name="Name308" axis="ch ch" ptType="node node" st="4 1" cnt="1 0" func="cnt" op="equ" val="2">
                            <dgm:alg type="cycle">
                              <dgm:param type="ctrShpMap" val="fNode"/>
                              <dgm:param type="stAng" val="135"/>
                              <dgm:param type="spanAng" val="90"/>
                            </dgm:alg>
                          </dgm:if>
                          <dgm:else name="Name309">
                            <dgm:alg type="cycle">
                              <dgm:param type="ctrShpMap" val="fNode"/>
                              <dgm:param type="stAng" val="0"/>
                              <dgm:param type="spanAng" val="360"/>
                            </dgm:alg>
                          </dgm:else>
                        </dgm:choose>
                      </dgm:if>
                      <dgm:if name="Name310" axis="ch" ptType="node" func="cnt" op="gte" val="7">
                        <dgm:choose name="Name311">
                          <dgm:if name="Name312" axis="ch ch" ptType="node node" st="4 1" cnt="1 0" func="cnt" op="equ" val="1">
                            <dgm:alg type="cycle">
                              <dgm:param type="ctrShpMap" val="fNode"/>
                              <dgm:param type="stAng" val="154"/>
                            </dgm:alg>
                          </dgm:if>
                          <dgm:if name="Name313" axis="ch ch" ptType="node node" st="4 1" cnt="1 0" func="cnt" op="equ" val="2">
                            <dgm:alg type="cycle">
                              <dgm:param type="ctrShpMap" val="fNode"/>
                              <dgm:param type="stAng" val="109"/>
                              <dgm:param type="spanAng" val="90"/>
                            </dgm:alg>
                          </dgm:if>
                          <dgm:else name="Name314">
                            <dgm:alg type="cycle">
                              <dgm:param type="ctrShpMap" val="fNode"/>
                              <dgm:param type="stAng" val="0"/>
                              <dgm:param type="spanAng" val="360"/>
                            </dgm:alg>
                          </dgm:else>
                        </dgm:choose>
                      </dgm:if>
                      <dgm:else name="Name315"/>
                    </dgm:choose>
                  </dgm:if>
                  <dgm:else name="Name316">
                    <dgm:choose name="Name317">
                      <dgm:if name="Name318" axis="ch" ptType="node" func="cnt" op="equ" val="4">
                        <dgm:choose name="Name319">
                          <dgm:if name="Name320" axis="ch ch" ptType="node node" st="4 1" cnt="1 0" func="cnt" op="equ" val="1">
                            <dgm:alg type="cycle">
                              <dgm:param type="ctrShpMap" val="fNode"/>
                              <dgm:param type="stAng" val="90"/>
                            </dgm:alg>
                          </dgm:if>
                          <dgm:if name="Name321" axis="ch ch" ptType="node node" st="4 1" cnt="1 0" func="cnt" op="equ" val="2">
                            <dgm:alg type="cycle">
                              <dgm:param type="ctrShpMap" val="fNode"/>
                              <dgm:param type="stAng" val="135"/>
                              <dgm:param type="spanAng" val="-90"/>
                            </dgm:alg>
                          </dgm:if>
                          <dgm:else name="Name322">
                            <dgm:alg type="cycle">
                              <dgm:param type="ctrShpMap" val="fNode"/>
                              <dgm:param type="stAng" val="157.5"/>
                              <dgm:param type="spanAng" val="-135"/>
                            </dgm:alg>
                          </dgm:else>
                        </dgm:choose>
                      </dgm:if>
                      <dgm:if name="Name323" axis="ch" ptType="node" func="cnt" op="equ" val="5">
                        <dgm:choose name="Name324">
                          <dgm:if name="Name325" axis="ch ch" ptType="node node" st="4 1" cnt="1 0" func="cnt" op="equ" val="1">
                            <dgm:alg type="cycle">
                              <dgm:param type="ctrShpMap" val="fNode"/>
                              <dgm:param type="stAng" val="144"/>
                            </dgm:alg>
                          </dgm:if>
                          <dgm:if name="Name326" axis="ch ch" ptType="node node" st="4 1" cnt="1 0" func="cnt" op="equ" val="2">
                            <dgm:alg type="cycle">
                              <dgm:param type="ctrShpMap" val="fNode"/>
                              <dgm:param type="stAng" val="189"/>
                              <dgm:param type="spanAng" val="-90"/>
                            </dgm:alg>
                          </dgm:if>
                          <dgm:else name="Name327">
                            <dgm:alg type="cycle">
                              <dgm:param type="ctrShpMap" val="fNode"/>
                              <dgm:param type="stAng" val="0"/>
                              <dgm:param type="spanAng" val="-360"/>
                            </dgm:alg>
                          </dgm:else>
                        </dgm:choose>
                      </dgm:if>
                      <dgm:if name="Name328" axis="ch" ptType="node" func="cnt" op="equ" val="6">
                        <dgm:choose name="Name329">
                          <dgm:if name="Name330" axis="ch ch" ptType="node node" st="4 1" cnt="1 0" func="cnt" op="equ" val="1">
                            <dgm:alg type="cycle">
                              <dgm:param type="ctrShpMap" val="fNode"/>
                              <dgm:param type="stAng" val="180"/>
                            </dgm:alg>
                          </dgm:if>
                          <dgm:if name="Name331" axis="ch ch" ptType="node node" st="4 1" cnt="1 0" func="cnt" op="equ" val="2">
                            <dgm:alg type="cycle">
                              <dgm:param type="ctrShpMap" val="fNode"/>
                              <dgm:param type="stAng" val="225"/>
                              <dgm:param type="spanAng" val="-90"/>
                            </dgm:alg>
                          </dgm:if>
                          <dgm:else name="Name332">
                            <dgm:alg type="cycle">
                              <dgm:param type="ctrShpMap" val="fNode"/>
                              <dgm:param type="stAng" val="0"/>
                              <dgm:param type="spanAng" val="-360"/>
                            </dgm:alg>
                          </dgm:else>
                        </dgm:choose>
                      </dgm:if>
                      <dgm:if name="Name333" axis="ch" ptType="node" func="cnt" op="gte" val="7">
                        <dgm:choose name="Name334">
                          <dgm:if name="Name335" axis="ch ch" ptType="node node" st="4 1" cnt="1 0" func="cnt" op="equ" val="1">
                            <dgm:alg type="cycle">
                              <dgm:param type="ctrShpMap" val="fNode"/>
                              <dgm:param type="stAng" val="205"/>
                            </dgm:alg>
                          </dgm:if>
                          <dgm:if name="Name336" axis="ch ch" ptType="node node" st="4 1" cnt="1 0" func="cnt" op="equ" val="2">
                            <dgm:alg type="cycle">
                              <dgm:param type="ctrShpMap" val="fNode"/>
                              <dgm:param type="stAng" val="250"/>
                              <dgm:param type="spanAng" val="-90"/>
                            </dgm:alg>
                          </dgm:if>
                          <dgm:else name="Name337">
                            <dgm:alg type="cycle">
                              <dgm:param type="ctrShpMap" val="fNode"/>
                              <dgm:param type="stAng" val="0"/>
                              <dgm:param type="spanAng" val="-360"/>
                            </dgm:alg>
                          </dgm:else>
                        </dgm:choose>
                      </dgm:if>
                      <dgm:else name="Name338"/>
                    </dgm:choose>
                  </dgm:else>
                </dgm:choose>
                <dgm:shape xmlns:r="http://schemas.openxmlformats.org/officeDocument/2006/relationships" r:blip="">
                  <dgm:adjLst/>
                </dgm:shape>
                <dgm:presOf/>
                <dgm:constrLst>
                  <dgm:constr type="sp" refType="w" fact="0.1"/>
                  <dgm:constr type="sibSp" refType="w" fact="0.1"/>
                </dgm:constrLst>
                <dgm:forEach name="Name339" axis="ch" ptType="node" st="4" cnt="1">
                  <dgm:layoutNode name="childCenter4"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340" axis="ch">
                    <dgm:forEach name="Name341" axis="self" ptType="parTrans">
                      <dgm:layoutNode name="Name342">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343" axis="self" ptType="node">
                      <dgm:layoutNode name="text4"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344" axis="ch" ptType="parTrans" st="4" cnt="1">
                <dgm:layoutNode name="Name345">
                  <dgm:alg type="conn">
                    <dgm:param type="dim" val="1D"/>
                    <dgm:param type="begPts" val="auto"/>
                    <dgm:param type="endPts" val="auto"/>
                    <dgm:param type="endSty" val="noArr"/>
                    <dgm:param type="srcNode" val="textCenter"/>
                    <dgm:param type="dstNode" val="childCenter4"/>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346"/>
          </dgm:choose>
          <dgm:choose name="Name347">
            <dgm:if name="Name348" axis="ch" ptType="node" func="cnt" op="gte" val="5">
              <dgm:layoutNode name="cycle_5">
                <dgm:choose name="Name349">
                  <dgm:if name="Name350" func="var" arg="dir" op="equ" val="norm">
                    <dgm:choose name="Name351">
                      <dgm:if name="Name352" axis="ch" ptType="node" func="cnt" op="equ" val="5">
                        <dgm:choose name="Name353">
                          <dgm:if name="Name354" axis="ch ch" ptType="node node" st="5 1" cnt="1 0" func="cnt" op="equ" val="1">
                            <dgm:alg type="cycle">
                              <dgm:param type="ctrShpMap" val="fNode"/>
                              <dgm:param type="stAng" val="288"/>
                            </dgm:alg>
                          </dgm:if>
                          <dgm:if name="Name355" axis="ch ch" ptType="node node" st="5 1" cnt="1 0" func="cnt" op="equ" val="2">
                            <dgm:alg type="cycle">
                              <dgm:param type="ctrShpMap" val="fNode"/>
                              <dgm:param type="stAng" val="243"/>
                              <dgm:param type="spanAng" val="90"/>
                            </dgm:alg>
                          </dgm:if>
                          <dgm:else name="Name356">
                            <dgm:alg type="cycle">
                              <dgm:param type="ctrShpMap" val="fNode"/>
                              <dgm:param type="stAng" val="0"/>
                              <dgm:param type="spanAng" val="360"/>
                            </dgm:alg>
                          </dgm:else>
                        </dgm:choose>
                      </dgm:if>
                      <dgm:if name="Name357" axis="ch" ptType="node" func="cnt" op="equ" val="6">
                        <dgm:choose name="Name358">
                          <dgm:if name="Name359" axis="ch ch" ptType="node node" st="5 1" cnt="1 0" func="cnt" op="equ" val="1">
                            <dgm:alg type="cycle">
                              <dgm:param type="ctrShpMap" val="fNode"/>
                              <dgm:param type="stAng" val="240"/>
                            </dgm:alg>
                          </dgm:if>
                          <dgm:if name="Name360" axis="ch ch" ptType="node node" st="5 1" cnt="1 0" func="cnt" op="equ" val="2">
                            <dgm:alg type="cycle">
                              <dgm:param type="ctrShpMap" val="fNode"/>
                              <dgm:param type="stAng" val="195"/>
                              <dgm:param type="spanAng" val="90"/>
                            </dgm:alg>
                          </dgm:if>
                          <dgm:else name="Name361">
                            <dgm:alg type="cycle">
                              <dgm:param type="ctrShpMap" val="fNode"/>
                              <dgm:param type="stAng" val="0"/>
                              <dgm:param type="spanAng" val="360"/>
                            </dgm:alg>
                          </dgm:else>
                        </dgm:choose>
                      </dgm:if>
                      <dgm:if name="Name362" axis="ch" ptType="node" func="cnt" op="gte" val="7">
                        <dgm:choose name="Name363">
                          <dgm:if name="Name364" axis="ch ch" ptType="node node" st="5 1" cnt="1 0" func="cnt" op="equ" val="1">
                            <dgm:alg type="cycle">
                              <dgm:param type="ctrShpMap" val="fNode"/>
                              <dgm:param type="stAng" val="205"/>
                            </dgm:alg>
                          </dgm:if>
                          <dgm:if name="Name365" axis="ch ch" ptType="node node" st="5 1" cnt="1 0" func="cnt" op="equ" val="2">
                            <dgm:alg type="cycle">
                              <dgm:param type="ctrShpMap" val="fNode"/>
                              <dgm:param type="stAng" val="160"/>
                              <dgm:param type="spanAng" val="90"/>
                            </dgm:alg>
                          </dgm:if>
                          <dgm:else name="Name366">
                            <dgm:alg type="cycle">
                              <dgm:param type="ctrShpMap" val="fNode"/>
                              <dgm:param type="stAng" val="0"/>
                              <dgm:param type="spanAng" val="360"/>
                            </dgm:alg>
                          </dgm:else>
                        </dgm:choose>
                      </dgm:if>
                      <dgm:else name="Name367"/>
                    </dgm:choose>
                  </dgm:if>
                  <dgm:else name="Name368">
                    <dgm:choose name="Name369">
                      <dgm:if name="Name370" axis="ch" ptType="node" func="cnt" op="equ" val="5">
                        <dgm:choose name="Name371">
                          <dgm:if name="Name372" axis="ch ch" ptType="node node" st="5 1" cnt="1 0" func="cnt" op="equ" val="1">
                            <dgm:alg type="cycle">
                              <dgm:param type="ctrShpMap" val="fNode"/>
                              <dgm:param type="stAng" val="72"/>
                            </dgm:alg>
                          </dgm:if>
                          <dgm:if name="Name373" axis="ch ch" ptType="node node" st="5 1" cnt="1 0" func="cnt" op="equ" val="2">
                            <dgm:alg type="cycle">
                              <dgm:param type="ctrShpMap" val="fNode"/>
                              <dgm:param type="stAng" val="117"/>
                              <dgm:param type="spanAng" val="-90"/>
                            </dgm:alg>
                          </dgm:if>
                          <dgm:else name="Name374">
                            <dgm:alg type="cycle">
                              <dgm:param type="ctrShpMap" val="fNode"/>
                              <dgm:param type="stAng" val="0"/>
                              <dgm:param type="spanAng" val="-360"/>
                            </dgm:alg>
                          </dgm:else>
                        </dgm:choose>
                      </dgm:if>
                      <dgm:if name="Name375" axis="ch" ptType="node" func="cnt" op="equ" val="6">
                        <dgm:choose name="Name376">
                          <dgm:if name="Name377" axis="ch ch" ptType="node node" st="5 1" cnt="1 0" func="cnt" op="equ" val="1">
                            <dgm:alg type="cycle">
                              <dgm:param type="ctrShpMap" val="fNode"/>
                              <dgm:param type="stAng" val="120"/>
                            </dgm:alg>
                          </dgm:if>
                          <dgm:if name="Name378" axis="ch ch" ptType="node node" st="5 1" cnt="1 0" func="cnt" op="equ" val="2">
                            <dgm:alg type="cycle">
                              <dgm:param type="ctrShpMap" val="fNode"/>
                              <dgm:param type="stAng" val="165"/>
                              <dgm:param type="spanAng" val="-90"/>
                            </dgm:alg>
                          </dgm:if>
                          <dgm:else name="Name379">
                            <dgm:alg type="cycle">
                              <dgm:param type="ctrShpMap" val="fNode"/>
                              <dgm:param type="stAng" val="0"/>
                              <dgm:param type="spanAng" val="-360"/>
                            </dgm:alg>
                          </dgm:else>
                        </dgm:choose>
                      </dgm:if>
                      <dgm:if name="Name380" axis="ch" ptType="node" func="cnt" op="gte" val="7">
                        <dgm:choose name="Name381">
                          <dgm:if name="Name382" axis="ch ch" ptType="node node" st="5 1" cnt="1 0" func="cnt" op="equ" val="1">
                            <dgm:alg type="cycle">
                              <dgm:param type="ctrShpMap" val="fNode"/>
                              <dgm:param type="stAng" val="154"/>
                            </dgm:alg>
                          </dgm:if>
                          <dgm:if name="Name383" axis="ch ch" ptType="node node" st="5 1" cnt="1 0" func="cnt" op="equ" val="2">
                            <dgm:alg type="cycle">
                              <dgm:param type="ctrShpMap" val="fNode"/>
                              <dgm:param type="stAng" val="199"/>
                              <dgm:param type="spanAng" val="-90"/>
                            </dgm:alg>
                          </dgm:if>
                          <dgm:else name="Name384">
                            <dgm:alg type="cycle">
                              <dgm:param type="ctrShpMap" val="fNode"/>
                              <dgm:param type="stAng" val="0"/>
                              <dgm:param type="spanAng" val="-360"/>
                            </dgm:alg>
                          </dgm:else>
                        </dgm:choose>
                      </dgm:if>
                      <dgm:else name="Name385"/>
                    </dgm:choose>
                  </dgm:else>
                </dgm:choose>
                <dgm:shape xmlns:r="http://schemas.openxmlformats.org/officeDocument/2006/relationships" r:blip="">
                  <dgm:adjLst/>
                </dgm:shape>
                <dgm:presOf/>
                <dgm:constrLst>
                  <dgm:constr type="sp" refType="w" fact="0.1"/>
                  <dgm:constr type="sibSp" refType="w" fact="0.1"/>
                </dgm:constrLst>
                <dgm:forEach name="Name386" axis="ch" ptType="node" st="5" cnt="1">
                  <dgm:layoutNode name="childCenter5"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387" axis="ch">
                    <dgm:forEach name="Name388" axis="self" ptType="parTrans">
                      <dgm:layoutNode name="Name38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390" axis="self" ptType="node">
                      <dgm:layoutNode name="text5"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391" axis="ch" ptType="parTrans" st="5" cnt="1">
                <dgm:layoutNode name="Name392">
                  <dgm:alg type="conn">
                    <dgm:param type="dim" val="1D"/>
                    <dgm:param type="begPts" val="auto"/>
                    <dgm:param type="endPts" val="auto"/>
                    <dgm:param type="endSty" val="noArr"/>
                    <dgm:param type="srcNode" val="textCenter"/>
                    <dgm:param type="dstNode" val="childCenter5"/>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393"/>
          </dgm:choose>
          <dgm:choose name="Name394">
            <dgm:if name="Name395" axis="ch" ptType="node" func="cnt" op="gte" val="6">
              <dgm:layoutNode name="cycle_6">
                <dgm:choose name="Name396">
                  <dgm:if name="Name397" func="var" arg="dir" op="equ" val="norm">
                    <dgm:choose name="Name398">
                      <dgm:if name="Name399" axis="ch" ptType="node" func="cnt" op="equ" val="6">
                        <dgm:choose name="Name400">
                          <dgm:if name="Name401" axis="ch ch" ptType="node node" st="6 1" cnt="1 0" func="cnt" op="equ" val="1">
                            <dgm:alg type="cycle">
                              <dgm:param type="ctrShpMap" val="fNode"/>
                              <dgm:param type="stAng" val="300"/>
                            </dgm:alg>
                          </dgm:if>
                          <dgm:if name="Name402" axis="ch ch" ptType="node node" st="6 1" cnt="1 0" func="cnt" op="equ" val="2">
                            <dgm:alg type="cycle">
                              <dgm:param type="ctrShpMap" val="fNode"/>
                              <dgm:param type="stAng" val="255"/>
                              <dgm:param type="spanAng" val="90"/>
                            </dgm:alg>
                          </dgm:if>
                          <dgm:else name="Name403">
                            <dgm:alg type="cycle">
                              <dgm:param type="ctrShpMap" val="fNode"/>
                              <dgm:param type="stAng" val="0"/>
                              <dgm:param type="spanAng" val="360"/>
                            </dgm:alg>
                          </dgm:else>
                        </dgm:choose>
                      </dgm:if>
                      <dgm:if name="Name404" axis="ch" ptType="node" func="cnt" op="gte" val="7">
                        <dgm:choose name="Name405">
                          <dgm:if name="Name406" axis="ch ch" ptType="node node" st="6 1" cnt="1 0" func="cnt" op="equ" val="1">
                            <dgm:alg type="cycle">
                              <dgm:param type="ctrShpMap" val="fNode"/>
                              <dgm:param type="stAng" val="257"/>
                            </dgm:alg>
                          </dgm:if>
                          <dgm:if name="Name407" axis="ch ch" ptType="node node" st="6 1" cnt="1 0" func="cnt" op="equ" val="2">
                            <dgm:alg type="cycle">
                              <dgm:param type="ctrShpMap" val="fNode"/>
                              <dgm:param type="stAng" val="212"/>
                              <dgm:param type="spanAng" val="90"/>
                            </dgm:alg>
                          </dgm:if>
                          <dgm:else name="Name408">
                            <dgm:alg type="cycle">
                              <dgm:param type="ctrShpMap" val="fNode"/>
                              <dgm:param type="stAng" val="0"/>
                              <dgm:param type="spanAng" val="360"/>
                            </dgm:alg>
                          </dgm:else>
                        </dgm:choose>
                      </dgm:if>
                      <dgm:else name="Name409"/>
                    </dgm:choose>
                  </dgm:if>
                  <dgm:else name="Name410">
                    <dgm:choose name="Name411">
                      <dgm:if name="Name412" axis="ch" ptType="node" func="cnt" op="equ" val="6">
                        <dgm:choose name="Name413">
                          <dgm:if name="Name414" axis="ch ch" ptType="node node" st="6 1" cnt="1 0" func="cnt" op="equ" val="1">
                            <dgm:alg type="cycle">
                              <dgm:param type="ctrShpMap" val="fNode"/>
                              <dgm:param type="stAng" val="60"/>
                            </dgm:alg>
                          </dgm:if>
                          <dgm:if name="Name415" axis="ch ch" ptType="node node" st="6 1" cnt="1 0" func="cnt" op="equ" val="2">
                            <dgm:alg type="cycle">
                              <dgm:param type="ctrShpMap" val="fNode"/>
                              <dgm:param type="stAng" val="105"/>
                              <dgm:param type="spanAng" val="-90"/>
                            </dgm:alg>
                          </dgm:if>
                          <dgm:else name="Name416">
                            <dgm:alg type="cycle">
                              <dgm:param type="ctrShpMap" val="fNode"/>
                              <dgm:param type="stAng" val="0"/>
                              <dgm:param type="spanAng" val="-360"/>
                            </dgm:alg>
                          </dgm:else>
                        </dgm:choose>
                      </dgm:if>
                      <dgm:if name="Name417" axis="ch" ptType="node" func="cnt" op="gte" val="7">
                        <dgm:choose name="Name418">
                          <dgm:if name="Name419" axis="ch ch" ptType="node node" st="6 1" cnt="1 0" func="cnt" op="equ" val="1">
                            <dgm:alg type="cycle">
                              <dgm:param type="ctrShpMap" val="fNode"/>
                              <dgm:param type="stAng" val="102"/>
                            </dgm:alg>
                          </dgm:if>
                          <dgm:if name="Name420" axis="ch ch" ptType="node node" st="6 1" cnt="1 0" func="cnt" op="equ" val="2">
                            <dgm:alg type="cycle">
                              <dgm:param type="ctrShpMap" val="fNode"/>
                              <dgm:param type="stAng" val="147"/>
                              <dgm:param type="spanAng" val="-90"/>
                            </dgm:alg>
                          </dgm:if>
                          <dgm:else name="Name421">
                            <dgm:alg type="cycle">
                              <dgm:param type="ctrShpMap" val="fNode"/>
                              <dgm:param type="stAng" val="0"/>
                              <dgm:param type="spanAng" val="-360"/>
                            </dgm:alg>
                          </dgm:else>
                        </dgm:choose>
                      </dgm:if>
                      <dgm:else name="Name422"/>
                    </dgm:choose>
                  </dgm:else>
                </dgm:choose>
                <dgm:shape xmlns:r="http://schemas.openxmlformats.org/officeDocument/2006/relationships" r:blip="">
                  <dgm:adjLst/>
                </dgm:shape>
                <dgm:presOf/>
                <dgm:constrLst>
                  <dgm:constr type="sp" refType="w" fact="0.1"/>
                  <dgm:constr type="sibSp" refType="w" fact="0.1"/>
                </dgm:constrLst>
                <dgm:forEach name="Name423" axis="ch" ptType="node" st="6" cnt="1">
                  <dgm:layoutNode name="childCenter6"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424" axis="ch">
                    <dgm:forEach name="Name425" axis="self" ptType="parTrans">
                      <dgm:layoutNode name="Name426">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427" axis="self" ptType="node">
                      <dgm:layoutNode name="text6"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428" axis="ch" ptType="parTrans" st="6" cnt="1">
                <dgm:layoutNode name="Name429">
                  <dgm:alg type="conn">
                    <dgm:param type="dim" val="1D"/>
                    <dgm:param type="begPts" val="auto"/>
                    <dgm:param type="endPts" val="auto"/>
                    <dgm:param type="endSty" val="noArr"/>
                    <dgm:param type="srcNode" val="textCenter"/>
                    <dgm:param type="dstNode" val="childCenter6"/>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430"/>
          </dgm:choose>
          <dgm:choose name="Name431">
            <dgm:if name="Name432" axis="ch" ptType="node" func="cnt" op="gte" val="7">
              <dgm:layoutNode name="cycle_7">
                <dgm:choose name="Name433">
                  <dgm:if name="Name434" func="var" arg="dir" op="equ" val="norm">
                    <dgm:choose name="Name435">
                      <dgm:if name="Name436" axis="ch" ptType="node" func="cnt" op="gte" val="7">
                        <dgm:choose name="Name437">
                          <dgm:if name="Name438" axis="ch ch" ptType="node node" st="7 1" cnt="1 0" func="cnt" op="equ" val="1">
                            <dgm:alg type="cycle">
                              <dgm:param type="ctrShpMap" val="fNode"/>
                              <dgm:param type="stAng" val="308"/>
                            </dgm:alg>
                          </dgm:if>
                          <dgm:if name="Name439" axis="ch ch" ptType="node node" st="7 1" cnt="1 0" func="cnt" op="equ" val="2">
                            <dgm:alg type="cycle">
                              <dgm:param type="ctrShpMap" val="fNode"/>
                              <dgm:param type="stAng" val="263"/>
                              <dgm:param type="spanAng" val="90"/>
                            </dgm:alg>
                          </dgm:if>
                          <dgm:else name="Name440">
                            <dgm:alg type="cycle">
                              <dgm:param type="ctrShpMap" val="fNode"/>
                              <dgm:param type="stAng" val="0"/>
                              <dgm:param type="spanAng" val="360"/>
                            </dgm:alg>
                          </dgm:else>
                        </dgm:choose>
                      </dgm:if>
                      <dgm:else name="Name441"/>
                    </dgm:choose>
                  </dgm:if>
                  <dgm:else name="Name442">
                    <dgm:choose name="Name443">
                      <dgm:if name="Name444" axis="ch" ptType="node" func="cnt" op="gte" val="7">
                        <dgm:choose name="Name445">
                          <dgm:if name="Name446" axis="ch ch" ptType="node node" st="7 1" cnt="1 0" func="cnt" op="equ" val="1">
                            <dgm:alg type="cycle">
                              <dgm:param type="ctrShpMap" val="fNode"/>
                              <dgm:param type="stAng" val="51"/>
                            </dgm:alg>
                          </dgm:if>
                          <dgm:if name="Name447" axis="ch ch" ptType="node node" st="7 1" cnt="1 0" func="cnt" op="equ" val="2">
                            <dgm:alg type="cycle">
                              <dgm:param type="ctrShpMap" val="fNode"/>
                              <dgm:param type="stAng" val="96"/>
                              <dgm:param type="spanAng" val="-90"/>
                            </dgm:alg>
                          </dgm:if>
                          <dgm:else name="Name448">
                            <dgm:alg type="cycle">
                              <dgm:param type="ctrShpMap" val="fNode"/>
                              <dgm:param type="stAng" val="0"/>
                              <dgm:param type="spanAng" val="-360"/>
                            </dgm:alg>
                          </dgm:else>
                        </dgm:choose>
                      </dgm:if>
                      <dgm:else name="Name449"/>
                    </dgm:choose>
                  </dgm:else>
                </dgm:choose>
                <dgm:shape xmlns:r="http://schemas.openxmlformats.org/officeDocument/2006/relationships" r:blip="">
                  <dgm:adjLst/>
                </dgm:shape>
                <dgm:presOf/>
                <dgm:constrLst>
                  <dgm:constr type="sp" refType="w" fact="0.1"/>
                  <dgm:constr type="sibSp" refType="w" fact="0.1"/>
                </dgm:constrLst>
                <dgm:forEach name="Name450" axis="ch" ptType="node" st="7" cnt="1">
                  <dgm:layoutNode name="childCenter7"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451" axis="ch">
                    <dgm:forEach name="Name452" axis="self" ptType="parTrans">
                      <dgm:layoutNode name="Name453">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454" axis="self" ptType="node">
                      <dgm:layoutNode name="text7"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455" axis="ch" ptType="parTrans" st="7" cnt="1">
                <dgm:layoutNode name="Name456">
                  <dgm:alg type="conn">
                    <dgm:param type="dim" val="1D"/>
                    <dgm:param type="begPts" val="auto"/>
                    <dgm:param type="endPts" val="auto"/>
                    <dgm:param type="endSty" val="noArr"/>
                    <dgm:param type="srcNode" val="textCenter"/>
                    <dgm:param type="dstNode" val="childCenter7"/>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457"/>
          </dgm:choose>
        </dgm:else>
      </dgm:choose>
    </dgm:forEach>
  </dgm:layoutNode>
</dgm:layoutDef>
</file>

<file path=ppt/diagrams/layout6.xml><?xml version="1.0" encoding="utf-8"?>
<dgm:layoutDef xmlns:dgm="http://schemas.openxmlformats.org/drawingml/2006/diagram" xmlns:a="http://schemas.openxmlformats.org/drawingml/2006/main" uniqueId="urn:microsoft.com/office/officeart/2005/8/layout/vList5">
  <dgm:title val=""/>
  <dgm:desc val=""/>
  <dgm:catLst>
    <dgm:cat type="list" pri="15000"/>
    <dgm:cat type="convert" pri="2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T"/>
          <dgm:param type="nodeHorzAlign" val="l"/>
        </dgm:alg>
      </dgm:if>
      <dgm:else name="Name3">
        <dgm:alg type="lin">
          <dgm:param type="linDir" val="fromT"/>
          <dgm:param type="nodeHorzAlign" val="r"/>
        </dgm:alg>
      </dgm:else>
    </dgm:choose>
    <dgm:shape xmlns:r="http://schemas.openxmlformats.org/officeDocument/2006/relationships" r:blip="">
      <dgm:adjLst/>
    </dgm:shape>
    <dgm:presOf/>
    <dgm:constrLst>
      <dgm:constr type="h" for="ch" forName="linNode" refType="h"/>
      <dgm:constr type="w" for="ch" forName="linNode" refType="w"/>
      <dgm:constr type="h" for="ch" forName="sp" refType="h" fact="0.05"/>
      <dgm:constr type="primFontSz" for="des" forName="parentText" op="equ" val="65"/>
      <dgm:constr type="secFontSz" for="des" forName="descendantText" op="equ"/>
    </dgm:constrLst>
    <dgm:ruleLst/>
    <dgm:forEach name="Name4" axis="ch" ptType="node">
      <dgm:layoutNode name="linNode">
        <dgm:choose name="Name5">
          <dgm:if name="Name6" func="var" arg="dir" op="equ" val="norm">
            <dgm:alg type="lin">
              <dgm:param type="linDir" val="fromL"/>
            </dgm:alg>
          </dgm:if>
          <dgm:else name="Name7">
            <dgm:alg type="lin">
              <dgm:param type="linDir" val="fromR"/>
            </dgm:alg>
          </dgm:else>
        </dgm:choose>
        <dgm:shape xmlns:r="http://schemas.openxmlformats.org/officeDocument/2006/relationships" r:blip="">
          <dgm:adjLst/>
        </dgm:shape>
        <dgm:presOf/>
        <dgm:constrLst>
          <dgm:constr type="w" for="ch" forName="parentText" refType="w" fact="0.36"/>
          <dgm:constr type="w" for="ch" forName="descendantText" refType="w" fact="0.64"/>
          <dgm:constr type="h" for="ch" forName="parentText" refType="h"/>
          <dgm:constr type="h" for="ch" forName="descendantText" refType="h" refFor="ch" refForName="parentText" fact="0.8"/>
        </dgm:constrLst>
        <dgm:ruleLst/>
        <dgm:layoutNode name="parentText">
          <dgm:varLst>
            <dgm:chMax val="1"/>
            <dgm:bulletEnabled val="1"/>
          </dgm:varLst>
          <dgm:alg type="tx"/>
          <dgm:shape xmlns:r="http://schemas.openxmlformats.org/officeDocument/2006/relationships" type="roundRect" r:blip="" zOrderOff="3">
            <dgm:adjLst/>
          </dgm:shape>
          <dgm:presOf axis="self" ptType="node"/>
          <dgm:constrLst>
            <dgm:constr type="tMarg" refType="primFontSz" fact="0.15"/>
            <dgm:constr type="bMarg" refType="primFontSz" fact="0.15"/>
            <dgm:constr type="lMarg" refType="primFontSz" fact="0.3"/>
            <dgm:constr type="rMarg" refType="primFontSz" fact="0.3"/>
          </dgm:constrLst>
          <dgm:ruleLst>
            <dgm:rule type="primFontSz" val="5" fact="NaN" max="NaN"/>
          </dgm:ruleLst>
        </dgm:layoutNode>
        <dgm:choose name="Name8">
          <dgm:if name="Name9" axis="ch" ptType="node" func="cnt" op="gte" val="1">
            <dgm:layoutNode name="descendantText" styleLbl="alignAccFollowNode1">
              <dgm:varLst>
                <dgm:bulletEnabled val="1"/>
              </dgm:varLst>
              <dgm:alg type="tx">
                <dgm:param type="stBulletLvl" val="1"/>
                <dgm:param type="txAnchorVertCh" val="mid"/>
              </dgm:alg>
              <dgm:choose name="Name10">
                <dgm:if name="Name11" func="var" arg="dir" op="equ" val="norm">
                  <dgm:shape xmlns:r="http://schemas.openxmlformats.org/officeDocument/2006/relationships" rot="90" type="round2SameRect" r:blip="">
                    <dgm:adjLst/>
                  </dgm:shape>
                </dgm:if>
                <dgm:else name="Name12">
                  <dgm:shape xmlns:r="http://schemas.openxmlformats.org/officeDocument/2006/relationships" rot="-90" type="round2SameRect" r:blip="">
                    <dgm:adjLst/>
                  </dgm:shape>
                </dgm:else>
              </dgm:choose>
              <dgm:presOf axis="des" ptType="node"/>
              <dgm:constrLst>
                <dgm:constr type="secFontSz" val="65"/>
                <dgm:constr type="primFontSz" refType="secFontSz"/>
                <dgm:constr type="lMarg" refType="secFontSz" fact="0.3"/>
                <dgm:constr type="rMarg" refType="secFontSz" fact="0.3"/>
                <dgm:constr type="tMarg" refType="secFontSz" fact="0.15"/>
                <dgm:constr type="bMarg" refType="secFontSz" fact="0.15"/>
              </dgm:constrLst>
              <dgm:ruleLst>
                <dgm:rule type="secFontSz" val="5" fact="NaN" max="NaN"/>
              </dgm:ruleLst>
            </dgm:layoutNode>
          </dgm:if>
          <dgm:else name="Name13"/>
        </dgm:choose>
      </dgm:layoutNode>
      <dgm:forEach name="Name14" axis="followSib" ptType="sibTrans" cnt="1">
        <dgm:layoutNode name="sp">
          <dgm:alg type="sp"/>
          <dgm:shape xmlns:r="http://schemas.openxmlformats.org/officeDocument/2006/relationships" r:blip="">
            <dgm:adjLst/>
          </dgm:shape>
          <dgm:presOf/>
          <dgm:constrLst/>
          <dgm:ruleLst/>
        </dgm:layoutNode>
      </dgm:forEach>
    </dgm:forEach>
  </dgm:layoutNode>
</dgm:layoutDef>
</file>

<file path=ppt/diagrams/layout7.xml><?xml version="1.0" encoding="utf-8"?>
<dgm:layoutDef xmlns:dgm="http://schemas.openxmlformats.org/drawingml/2006/diagram" xmlns:a="http://schemas.openxmlformats.org/drawingml/2006/main" uniqueId="urn:microsoft.com/office/officeart/2005/8/layout/vList3">
  <dgm:title val=""/>
  <dgm:desc val=""/>
  <dgm:catLst>
    <dgm:cat type="list" pri="14000"/>
    <dgm:cat type="convert" pri="3000"/>
    <dgm:cat type="picture" pri="27000"/>
    <dgm:cat type="pictureconvert" pri="27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dir/>
      <dgm:resizeHandles val="exact"/>
    </dgm:varLst>
    <dgm:alg type="lin">
      <dgm:param type="linDir" val="fromT"/>
      <dgm:param type="vertAlign" val="mid"/>
      <dgm:param type="horzAlign" val="ctr"/>
    </dgm:alg>
    <dgm:shape xmlns:r="http://schemas.openxmlformats.org/officeDocument/2006/relationships" r:blip="">
      <dgm:adjLst/>
    </dgm:shape>
    <dgm:presOf/>
    <dgm:constrLst>
      <dgm:constr type="w" for="ch" forName="composite" refType="w"/>
      <dgm:constr type="h" for="ch" forName="composite" refType="h"/>
      <dgm:constr type="h" for="ch" forName="spacing" refType="h" refFor="ch" refForName="composite" fact="0.25"/>
      <dgm:constr type="h" for="ch" forName="spacing" refType="w" op="lte" fact="0.1"/>
      <dgm:constr type="primFontSz" for="des" ptType="node" op="equ" val="65"/>
    </dgm:constrLst>
    <dgm:ruleLst/>
    <dgm:forEach name="Name0" axis="ch" ptType="node">
      <dgm:layoutNode name="composite">
        <dgm:alg type="composite"/>
        <dgm:shape xmlns:r="http://schemas.openxmlformats.org/officeDocument/2006/relationships" r:blip="">
          <dgm:adjLst/>
        </dgm:shape>
        <dgm:presOf/>
        <dgm:choose name="Name1">
          <dgm:if name="Name2" func="var" arg="dir" op="equ" val="norm">
            <dgm:constrLst>
              <dgm:constr type="w" for="ch" forName="imgShp" refType="w" fact="0.335"/>
              <dgm:constr type="h" for="ch" forName="imgShp" refType="w" refFor="ch" refForName="imgShp" op="equ"/>
              <dgm:constr type="h" for="ch" forName="imgShp" refType="h" op="lte"/>
              <dgm:constr type="ctrY" for="ch" forName="imgShp" refType="h" fact="0.5"/>
              <dgm:constr type="l" for="ch" forName="imgShp"/>
              <dgm:constr type="w" for="ch" forName="txShp" refType="w" op="equ" fact="0.665"/>
              <dgm:constr type="h" for="ch" forName="txShp" refType="h" refFor="ch" refForName="imgShp" op="equ"/>
              <dgm:constr type="ctrY" for="ch" forName="txShp" refType="h" fact="0.5"/>
              <dgm:constr type="l" for="ch" forName="txShp" refType="w" refFor="ch" refForName="imgShp" fact="0.5"/>
              <dgm:constr type="lMarg" for="ch" forName="txShp" refType="w" refFor="ch" refForName="imgShp" fact="1.25"/>
            </dgm:constrLst>
          </dgm:if>
          <dgm:else name="Name3">
            <dgm:constrLst>
              <dgm:constr type="w" for="ch" forName="imgShp" refType="w" fact="0.335"/>
              <dgm:constr type="h" for="ch" forName="imgShp" refType="w" refFor="ch" refForName="imgShp" op="equ"/>
              <dgm:constr type="h" for="ch" forName="imgShp" refType="h" op="lte"/>
              <dgm:constr type="ctrY" for="ch" forName="imgShp" refType="h" fact="0.5"/>
              <dgm:constr type="r" for="ch" forName="imgShp" refType="w"/>
              <dgm:constr type="w" for="ch" forName="txShp" refType="w" op="equ" fact="0.665"/>
              <dgm:constr type="h" for="ch" forName="txShp" refType="h" refFor="ch" refForName="imgShp" op="equ"/>
              <dgm:constr type="ctrY" for="ch" forName="txShp" refType="h" fact="0.5"/>
              <dgm:constr type="r" for="ch" forName="txShp" refType="ctrX" refFor="ch" refForName="imgShp"/>
              <dgm:constr type="rMarg" for="ch" forName="txShp" refType="w" refFor="ch" refForName="imgShp" fact="1.25"/>
            </dgm:constrLst>
          </dgm:else>
        </dgm:choose>
        <dgm:ruleLst/>
        <dgm:layoutNode name="imgShp" styleLbl="fgImgPlace1">
          <dgm:alg type="sp"/>
          <dgm:shape xmlns:r="http://schemas.openxmlformats.org/officeDocument/2006/relationships" type="ellipse" r:blip="" blipPhldr="1">
            <dgm:adjLst/>
          </dgm:shape>
          <dgm:presOf/>
          <dgm:constrLst/>
          <dgm:ruleLst/>
        </dgm:layoutNode>
        <dgm:layoutNode name="txShp">
          <dgm:varLst>
            <dgm:bulletEnabled val="1"/>
          </dgm:varLst>
          <dgm:alg type="tx"/>
          <dgm:choose name="Name4">
            <dgm:if name="Name5" func="var" arg="dir" op="equ" val="norm">
              <dgm:shape xmlns:r="http://schemas.openxmlformats.org/officeDocument/2006/relationships" rot="180" type="homePlate" r:blip="" zOrderOff="-1">
                <dgm:adjLst/>
              </dgm:shape>
            </dgm:if>
            <dgm:else name="Name6">
              <dgm:shape xmlns:r="http://schemas.openxmlformats.org/officeDocument/2006/relationships" type="homePlate" r:blip="" zOrderOff="-1">
                <dgm:adjLst/>
              </dgm:shape>
            </dgm:else>
          </dgm:choose>
          <dgm:presOf axis="desOrSelf" ptType="node"/>
          <dgm:constrLst>
            <dgm:constr type="tMarg" refType="primFontSz" fact="0.3"/>
            <dgm:constr type="bMarg" refType="primFontSz" fact="0.3"/>
          </dgm:constrLst>
          <dgm:ruleLst>
            <dgm:rule type="primFontSz" val="5" fact="NaN" max="NaN"/>
          </dgm:ruleLst>
        </dgm:layoutNode>
      </dgm:layoutNode>
      <dgm:forEach name="Name7" axis="followSib" ptType="sibTrans" cnt="1">
        <dgm:layoutNode name="spacing">
          <dgm:alg type="sp"/>
          <dgm:shape xmlns:r="http://schemas.openxmlformats.org/officeDocument/2006/relationships" r:blip="">
            <dgm:adjLst/>
          </dgm:shape>
          <dgm:presOf axis="self"/>
          <dgm:constrLst/>
          <dgm:ruleLst/>
        </dgm:layoutNode>
      </dgm:forEach>
    </dgm:forEach>
  </dgm:layoutNode>
</dgm:layoutDef>
</file>

<file path=ppt/diagrams/layout8.xml><?xml version="1.0" encoding="utf-8"?>
<dgm:layoutDef xmlns:dgm="http://schemas.openxmlformats.org/drawingml/2006/diagram" xmlns:a="http://schemas.openxmlformats.org/drawingml/2006/main" uniqueId="urn:microsoft.com/office/officeart/2008/layout/AlternatingPictureBlocks">
  <dgm:title val=""/>
  <dgm:desc val=""/>
  <dgm:catLst>
    <dgm:cat type="picture" pri="15000"/>
    <dgm:cat type="pictureconvert" pri="15000"/>
    <dgm:cat type="list" pri="135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dir/>
      <dgm:resizeHandles val="exact"/>
    </dgm:varLst>
    <dgm:alg type="lin">
      <dgm:param type="linDir" val="fromT"/>
      <dgm:param type="vertAlign" val="mid"/>
      <dgm:param type="horzAlign" val="ctr"/>
    </dgm:alg>
    <dgm:shape xmlns:r="http://schemas.openxmlformats.org/officeDocument/2006/relationships" r:blip="">
      <dgm:adjLst/>
    </dgm:shape>
    <dgm:presOf/>
    <dgm:constrLst>
      <dgm:constr type="primFontSz" for="des" ptType="node" op="equ" val="65"/>
      <dgm:constr type="w" for="ch" forName="comp" refType="w"/>
      <dgm:constr type="h" for="ch" forName="comp" refType="h"/>
      <dgm:constr type="h" for="ch" forName="sibTrans" refType="w" refFor="ch" refForName="comp" op="equ" fact="0.05"/>
    </dgm:constrLst>
    <dgm:ruleLst/>
    <dgm:forEach name="Name0" axis="ch" ptType="node">
      <dgm:layoutNode name="comp" styleLbl="node1">
        <dgm:alg type="composite">
          <dgm:param type="ar" val="3.30"/>
        </dgm:alg>
        <dgm:shape xmlns:r="http://schemas.openxmlformats.org/officeDocument/2006/relationships" r:blip="">
          <dgm:adjLst/>
        </dgm:shape>
        <dgm:presOf/>
        <dgm:choose name="Name1">
          <dgm:if name="Name2" func="var" arg="dir" op="equ" val="norm">
            <dgm:choose name="Name4">
              <dgm:if name="Name5" axis="desOrSelf" ptType="node" func="posOdd" op="equ" val="1">
                <dgm:constrLst>
                  <dgm:constr type="l" for="ch" forName="rect1" refType="w" fact="0"/>
                  <dgm:constr type="t" for="ch" forName="rect1" refType="h" fact="0"/>
                  <dgm:constr type="w" for="ch" forName="rect1" refType="w" fact="0.3"/>
                  <dgm:constr type="h" for="ch" forName="rect1" refType="h"/>
                  <dgm:constr type="l" for="ch" forName="rect2" refType="w" fact="0.33"/>
                  <dgm:constr type="t" for="ch" forName="rect2" refType="h" fact="0"/>
                  <dgm:constr type="w" for="ch" forName="rect2" refType="w" fact="0.67"/>
                  <dgm:constr type="h" for="ch" forName="rect2" refType="h"/>
                </dgm:constrLst>
              </dgm:if>
              <dgm:else name="Name6">
                <dgm:constrLst>
                  <dgm:constr type="l" for="ch" forName="rect1" refType="w" fact="0.7"/>
                  <dgm:constr type="t" for="ch" forName="rect1" refType="h" fact="0"/>
                  <dgm:constr type="w" for="ch" forName="rect1" refType="w" fact="0.3"/>
                  <dgm:constr type="h" for="ch" forName="rect1" refType="h"/>
                  <dgm:constr type="l" for="ch" forName="rect2" refType="w" fact="0"/>
                  <dgm:constr type="t" for="ch" forName="rect2" refType="h" fact="0"/>
                  <dgm:constr type="w" for="ch" forName="rect2" refType="w" fact="0.67"/>
                  <dgm:constr type="h" for="ch" forName="rect2" refType="h"/>
                </dgm:constrLst>
              </dgm:else>
            </dgm:choose>
          </dgm:if>
          <dgm:else name="Name3">
            <dgm:choose name="Name7">
              <dgm:if name="Name8" axis="desOrSelf" ptType="node" func="posOdd" op="equ" val="1">
                <dgm:constrLst>
                  <dgm:constr type="l" for="ch" forName="rect1" refType="w" fact="0.7"/>
                  <dgm:constr type="t" for="ch" forName="rect1" refType="h" fact="0"/>
                  <dgm:constr type="w" for="ch" forName="rect1" refType="w" fact="0.3"/>
                  <dgm:constr type="h" for="ch" forName="rect1" refType="h"/>
                  <dgm:constr type="l" for="ch" forName="rect2" refType="w" fact="0"/>
                  <dgm:constr type="t" for="ch" forName="rect2" refType="h" fact="0"/>
                  <dgm:constr type="w" for="ch" forName="rect2" refType="w" fact="0.67"/>
                  <dgm:constr type="h" for="ch" forName="rect2" refType="h"/>
                </dgm:constrLst>
              </dgm:if>
              <dgm:else name="Name9">
                <dgm:constrLst>
                  <dgm:constr type="l" for="ch" forName="rect1" refType="w" fact="0"/>
                  <dgm:constr type="t" for="ch" forName="rect1" refType="h" fact="0"/>
                  <dgm:constr type="w" for="ch" forName="rect1" refType="w" fact="0.3"/>
                  <dgm:constr type="h" for="ch" forName="rect1" refType="h"/>
                  <dgm:constr type="l" for="ch" forName="rect2" refType="w" fact="0.33"/>
                  <dgm:constr type="t" for="ch" forName="rect2" refType="h" fact="0"/>
                  <dgm:constr type="w" for="ch" forName="rect2" refType="w" fact="0.67"/>
                  <dgm:constr type="h" for="ch" forName="rect2" refType="h"/>
                </dgm:constrLst>
              </dgm:else>
            </dgm:choose>
          </dgm:else>
        </dgm:choose>
        <dgm:ruleLst/>
        <dgm:layoutNode name="rect2" styleLbl="node1">
          <dgm:varLst>
            <dgm:bulletEnabled val="1"/>
          </dgm:varLst>
          <dgm:alg type="tx"/>
          <dgm:shape xmlns:r="http://schemas.openxmlformats.org/officeDocument/2006/relationships" type="rect" r:blip="">
            <dgm:adjLst/>
          </dgm:shape>
          <dgm:presOf axis="desOrSelf" ptType="node"/>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1" styleLbl="lnNode1">
          <dgm:alg type="sp"/>
          <dgm:shape xmlns:r="http://schemas.openxmlformats.org/officeDocument/2006/relationships" type="rect" r:blip="" blipPhldr="1">
            <dgm:adjLst/>
          </dgm:shape>
          <dgm:presOf/>
        </dgm:layoutNode>
      </dgm:layoutNode>
      <dgm:forEach name="sibTransForEach" axis="followSib" ptType="sibTrans" cnt="1">
        <dgm:layoutNode name="sibTrans">
          <dgm:alg type="sp"/>
          <dgm:shape xmlns:r="http://schemas.openxmlformats.org/officeDocument/2006/relationships" r:blip="">
            <dgm:adjLst/>
          </dgm:shap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129819447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14661337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156701030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7B8CB624-E36F-4BC1-9A44-019FFDD762F5}" type="datetimeFigureOut">
              <a:rPr lang="en-US" smtClean="0"/>
              <a:t>9/12/2016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271184594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7B8CB624-E36F-4BC1-9A44-019FFDD762F5}" type="datetimeFigureOut">
              <a:rPr lang="en-US" smtClean="0"/>
              <a:t>9/12/2016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126442677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7B8CB624-E36F-4BC1-9A44-019FFDD762F5}" type="datetimeFigureOut">
              <a:rPr lang="en-US" smtClean="0"/>
              <a:t>9/12/2016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17906175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B8CB624-E36F-4BC1-9A44-019FFDD762F5}" type="datetimeFigureOut">
              <a:rPr lang="en-US" smtClean="0"/>
              <a:t>9/12/2016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378328574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B8CB624-E36F-4BC1-9A44-019FFDD762F5}" type="datetimeFigureOut">
              <a:rPr lang="en-US" smtClean="0"/>
              <a:t>9/12/2016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318962838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B8CB624-E36F-4BC1-9A44-019FFDD762F5}" type="datetimeFigureOut">
              <a:rPr lang="en-US" smtClean="0"/>
              <a:t>9/12/2016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58822124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29261841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261870810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28558074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4481750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275123910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218728782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B8CB624-E36F-4BC1-9A44-019FFDD762F5}" type="datetimeFigureOut">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3C6C6A-35FA-4B1E-9418-E4E0B47CC35E}" type="slidenum">
              <a:rPr lang="en-US" smtClean="0"/>
              <a:t>‹#›</a:t>
            </a:fld>
            <a:endParaRPr lang="en-US"/>
          </a:p>
        </p:txBody>
      </p:sp>
    </p:spTree>
    <p:extLst>
      <p:ext uri="{BB962C8B-B14F-4D97-AF65-F5344CB8AC3E}">
        <p14:creationId xmlns:p14="http://schemas.microsoft.com/office/powerpoint/2010/main" val="250351034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7B8CB624-E36F-4BC1-9A44-019FFDD762F5}" type="datetimeFigureOut">
              <a:rPr lang="en-US" smtClean="0"/>
              <a:t>9/12/2016</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053C6C6A-35FA-4B1E-9418-E4E0B47CC35E}" type="slidenum">
              <a:rPr lang="en-US" smtClean="0"/>
              <a:t>‹#›</a:t>
            </a:fld>
            <a:endParaRPr lang="en-US"/>
          </a:p>
        </p:txBody>
      </p:sp>
    </p:spTree>
    <p:extLst>
      <p:ext uri="{BB962C8B-B14F-4D97-AF65-F5344CB8AC3E}">
        <p14:creationId xmlns:p14="http://schemas.microsoft.com/office/powerpoint/2010/main" val="2935536493"/>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5.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2.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6.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2.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7.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2.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8.xml.rels><?xml version="1.0" encoding="UTF-8" standalone="yes"?>
<Relationships xmlns="http://schemas.openxmlformats.org/package/2006/relationships"><Relationship Id="rId3" Type="http://schemas.openxmlformats.org/officeDocument/2006/relationships/diagramLayout" Target="../diagrams/layout6.xml"/><Relationship Id="rId2" Type="http://schemas.openxmlformats.org/officeDocument/2006/relationships/diagramData" Target="../diagrams/data6.xml"/><Relationship Id="rId1" Type="http://schemas.openxmlformats.org/officeDocument/2006/relationships/slideLayout" Target="../slideLayouts/slideLayout2.xml"/><Relationship Id="rId6" Type="http://schemas.microsoft.com/office/2007/relationships/diagramDrawing" Target="../diagrams/drawing6.xml"/><Relationship Id="rId5" Type="http://schemas.openxmlformats.org/officeDocument/2006/relationships/diagramColors" Target="../diagrams/colors6.xml"/><Relationship Id="rId4" Type="http://schemas.openxmlformats.org/officeDocument/2006/relationships/diagramQuickStyle" Target="../diagrams/quickStyle6.xml"/></Relationships>
</file>

<file path=ppt/slides/_rels/slide9.xml.rels><?xml version="1.0" encoding="UTF-8" standalone="yes"?>
<Relationships xmlns="http://schemas.openxmlformats.org/package/2006/relationships"><Relationship Id="rId3" Type="http://schemas.openxmlformats.org/officeDocument/2006/relationships/diagramLayout" Target="../diagrams/layout7.xml"/><Relationship Id="rId2" Type="http://schemas.openxmlformats.org/officeDocument/2006/relationships/diagramData" Target="../diagrams/data7.xml"/><Relationship Id="rId1" Type="http://schemas.openxmlformats.org/officeDocument/2006/relationships/slideLayout" Target="../slideLayouts/slideLayout2.xml"/><Relationship Id="rId6" Type="http://schemas.microsoft.com/office/2007/relationships/diagramDrawing" Target="../diagrams/drawing7.xml"/><Relationship Id="rId5" Type="http://schemas.openxmlformats.org/officeDocument/2006/relationships/diagramColors" Target="../diagrams/colors7.xml"/><Relationship Id="rId4" Type="http://schemas.openxmlformats.org/officeDocument/2006/relationships/diagramQuickStyle" Target="../diagrams/quickStyle7.xml"/></Relationships>
</file>

<file path=ppt/slides/_rels/slide10.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slideLayout" Target="../slideLayouts/slideLayout2.xml"/><Relationship Id="rId1" Type="http://schemas.openxmlformats.org/officeDocument/2006/relationships/video" Target="https://www.youtube.com/embed/TdDS6gVdI10" TargetMode="External"/></Relationships>
</file>

<file path=ppt/slides/_rels/slide11.xml.rels><?xml version="1.0" encoding="UTF-8" standalone="yes"?>
<Relationships xmlns="http://schemas.openxmlformats.org/package/2006/relationships"><Relationship Id="rId3" Type="http://schemas.openxmlformats.org/officeDocument/2006/relationships/diagramLayout" Target="../diagrams/layout8.xml"/><Relationship Id="rId2" Type="http://schemas.openxmlformats.org/officeDocument/2006/relationships/diagramData" Target="../diagrams/data8.xml"/><Relationship Id="rId1" Type="http://schemas.openxmlformats.org/officeDocument/2006/relationships/slideLayout" Target="../slideLayouts/slideLayout2.xml"/><Relationship Id="rId6" Type="http://schemas.microsoft.com/office/2007/relationships/diagramDrawing" Target="../diagrams/drawing8.xml"/><Relationship Id="rId5" Type="http://schemas.openxmlformats.org/officeDocument/2006/relationships/diagramColors" Target="../diagrams/colors8.xml"/><Relationship Id="rId4" Type="http://schemas.openxmlformats.org/officeDocument/2006/relationships/diagramQuickStyle" Target="../diagrams/quickStyle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921846" y="4531601"/>
            <a:ext cx="7766936" cy="1096899"/>
          </a:xfrm>
        </p:spPr>
        <p:txBody>
          <a:bodyPr>
            <a:normAutofit/>
          </a:bodyPr>
          <a:lstStyle/>
          <a:p>
            <a:r>
              <a:rPr lang="en-US" sz="2000" dirty="0" smtClean="0">
                <a:solidFill>
                  <a:schemeClr val="bg1"/>
                </a:solidFill>
              </a:rPr>
              <a:t>Moving forward into a new generation of teaching and learning</a:t>
            </a:r>
            <a:endParaRPr lang="en-US" sz="2000" dirty="0">
              <a:solidFill>
                <a:schemeClr val="bg1"/>
              </a:solidFill>
            </a:endParaRPr>
          </a:p>
        </p:txBody>
      </p:sp>
      <p:sp>
        <p:nvSpPr>
          <p:cNvPr id="5" name="Subtitle 2"/>
          <p:cNvSpPr txBox="1">
            <a:spLocks/>
          </p:cNvSpPr>
          <p:nvPr/>
        </p:nvSpPr>
        <p:spPr>
          <a:xfrm>
            <a:off x="-139339" y="6548847"/>
            <a:ext cx="6247775" cy="309153"/>
          </a:xfrm>
          <a:prstGeom prst="rect">
            <a:avLst/>
          </a:prstGeom>
        </p:spPr>
        <p:txBody>
          <a:bodyPr vert="horz" lIns="91440" tIns="45720" rIns="91440" bIns="45720" rtlCol="0" anchor="t">
            <a:norm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r>
              <a:rPr lang="en-US" sz="1200" dirty="0" smtClean="0"/>
              <a:t>Presented to you by the Office of Information Technology and the Center of eLearning</a:t>
            </a:r>
            <a:endParaRPr lang="en-US" sz="1200" dirty="0"/>
          </a:p>
        </p:txBody>
      </p:sp>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02131079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Agenda</a:t>
            </a:r>
            <a:endParaRPr lang="en-US" dirty="0"/>
          </a:p>
        </p:txBody>
      </p:sp>
      <p:graphicFrame>
        <p:nvGraphicFramePr>
          <p:cNvPr id="7" name="Diagram 6"/>
          <p:cNvGraphicFramePr/>
          <p:nvPr>
            <p:extLst>
              <p:ext uri="{D42A27DB-BD31-4B8C-83A1-F6EECF244321}">
                <p14:modId xmlns:p14="http://schemas.microsoft.com/office/powerpoint/2010/main" val="3406262783"/>
              </p:ext>
            </p:extLst>
          </p:nvPr>
        </p:nvGraphicFramePr>
        <p:xfrm>
          <a:off x="677334" y="1425485"/>
          <a:ext cx="8596668" cy="480386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73864282"/>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p:cNvPicPr>
            <a:picLocks noChangeAspect="1"/>
          </p:cNvPicPr>
          <p:nvPr/>
        </p:nvPicPr>
        <p:blipFill>
          <a:blip r:embed="rId2"/>
          <a:stretch>
            <a:fillRect/>
          </a:stretch>
        </p:blipFill>
        <p:spPr>
          <a:xfrm>
            <a:off x="2148488" y="91153"/>
            <a:ext cx="5569176" cy="3307901"/>
          </a:xfrm>
          <a:prstGeom prst="rect">
            <a:avLst/>
          </a:prstGeom>
          <a:ln>
            <a:noFill/>
          </a:ln>
          <a:effectLst>
            <a:outerShdw blurRad="292100" dist="139700" dir="2700000" algn="tl" rotWithShape="0">
              <a:srgbClr val="333333">
                <a:alpha val="65000"/>
              </a:srgbClr>
            </a:outerShdw>
          </a:effectLst>
        </p:spPr>
      </p:pic>
      <p:sp>
        <p:nvSpPr>
          <p:cNvPr id="4" name="Title 3"/>
          <p:cNvSpPr>
            <a:spLocks noGrp="1"/>
          </p:cNvSpPr>
          <p:nvPr>
            <p:ph type="title"/>
          </p:nvPr>
        </p:nvSpPr>
        <p:spPr>
          <a:xfrm>
            <a:off x="94626" y="3208052"/>
            <a:ext cx="9676901" cy="1826581"/>
          </a:xfrm>
        </p:spPr>
        <p:txBody>
          <a:bodyPr>
            <a:noAutofit/>
          </a:bodyPr>
          <a:lstStyle/>
          <a:p>
            <a:r>
              <a:rPr lang="en-US" sz="9600" dirty="0" smtClean="0"/>
              <a:t>CANVAS.FAU.EDU</a:t>
            </a:r>
            <a:endParaRPr lang="en-US" sz="9600" dirty="0"/>
          </a:p>
        </p:txBody>
      </p:sp>
      <p:pic>
        <p:nvPicPr>
          <p:cNvPr id="6" name="Picture 5"/>
          <p:cNvPicPr>
            <a:picLocks noChangeAspect="1"/>
          </p:cNvPicPr>
          <p:nvPr/>
        </p:nvPicPr>
        <p:blipFill rotWithShape="1">
          <a:blip r:embed="rId3" cstate="print">
            <a:extLst>
              <a:ext uri="{28A0092B-C50C-407E-A947-70E740481C1C}">
                <a14:useLocalDpi xmlns:a14="http://schemas.microsoft.com/office/drawing/2010/main" val="0"/>
              </a:ext>
            </a:extLst>
          </a:blip>
          <a:srcRect t="26135" b="26020"/>
          <a:stretch/>
        </p:blipFill>
        <p:spPr>
          <a:xfrm>
            <a:off x="3039284" y="5002306"/>
            <a:ext cx="3787588" cy="977153"/>
          </a:xfrm>
          <a:prstGeom prst="rect">
            <a:avLst/>
          </a:prstGeom>
        </p:spPr>
      </p:pic>
    </p:spTree>
    <p:extLst>
      <p:ext uri="{BB962C8B-B14F-4D97-AF65-F5344CB8AC3E}">
        <p14:creationId xmlns:p14="http://schemas.microsoft.com/office/powerpoint/2010/main" val="68703095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Content Placeholder 5"/>
          <p:cNvGraphicFramePr>
            <a:graphicFrameLocks noGrp="1"/>
          </p:cNvGraphicFramePr>
          <p:nvPr>
            <p:ph idx="1"/>
            <p:extLst/>
          </p:nvPr>
        </p:nvGraphicFramePr>
        <p:xfrm>
          <a:off x="130682" y="305903"/>
          <a:ext cx="11338547" cy="625171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09409444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Canvas Implementation Timeline</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026141072"/>
              </p:ext>
            </p:extLst>
          </p:nvPr>
        </p:nvGraphicFramePr>
        <p:xfrm>
          <a:off x="219076" y="1352550"/>
          <a:ext cx="9363074" cy="479107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51567390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437" y="381000"/>
            <a:ext cx="10265036" cy="821635"/>
          </a:xfrm>
        </p:spPr>
        <p:txBody>
          <a:bodyPr>
            <a:noAutofit/>
          </a:bodyPr>
          <a:lstStyle/>
          <a:p>
            <a:r>
              <a:rPr lang="en-US" sz="3400" dirty="0" smtClean="0"/>
              <a:t>Moving your content from Blackboard to Canvas</a:t>
            </a:r>
            <a:endParaRPr lang="en-US" sz="3400" dirty="0"/>
          </a:p>
        </p:txBody>
      </p:sp>
      <p:graphicFrame>
        <p:nvGraphicFramePr>
          <p:cNvPr id="5" name="Content Placeholder 4"/>
          <p:cNvGraphicFramePr>
            <a:graphicFrameLocks noGrp="1"/>
          </p:cNvGraphicFramePr>
          <p:nvPr>
            <p:ph idx="1"/>
            <p:extLst/>
          </p:nvPr>
        </p:nvGraphicFramePr>
        <p:xfrm>
          <a:off x="677863" y="1202636"/>
          <a:ext cx="9182574" cy="546652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6" name="TextBox 5"/>
          <p:cNvSpPr txBox="1"/>
          <p:nvPr/>
        </p:nvSpPr>
        <p:spPr>
          <a:xfrm>
            <a:off x="2294993" y="833304"/>
            <a:ext cx="5948313" cy="369332"/>
          </a:xfrm>
          <a:prstGeom prst="rect">
            <a:avLst/>
          </a:prstGeom>
          <a:noFill/>
        </p:spPr>
        <p:txBody>
          <a:bodyPr wrap="square" rtlCol="0">
            <a:spAutoFit/>
          </a:bodyPr>
          <a:lstStyle/>
          <a:p>
            <a:r>
              <a:rPr lang="en-US" dirty="0" smtClean="0"/>
              <a:t>Course content can be moved to Blackboard in 3 ways.</a:t>
            </a:r>
            <a:endParaRPr lang="en-US" dirty="0"/>
          </a:p>
        </p:txBody>
      </p:sp>
    </p:spTree>
    <p:extLst>
      <p:ext uri="{BB962C8B-B14F-4D97-AF65-F5344CB8AC3E}">
        <p14:creationId xmlns:p14="http://schemas.microsoft.com/office/powerpoint/2010/main" val="114388457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nvPr>
        </p:nvGraphicFramePr>
        <p:xfrm>
          <a:off x="0" y="131976"/>
          <a:ext cx="10228082" cy="650449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911711928"/>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rot="16200000">
            <a:off x="-2138281" y="886496"/>
            <a:ext cx="5597362" cy="1320800"/>
          </a:xfrm>
        </p:spPr>
        <p:txBody>
          <a:bodyPr/>
          <a:lstStyle/>
          <a:p>
            <a:r>
              <a:rPr lang="en-US" dirty="0" smtClean="0"/>
              <a:t>Tech-Talks </a:t>
            </a:r>
            <a:r>
              <a:rPr lang="en-US" dirty="0" smtClean="0">
                <a:latin typeface="Arial" panose="020B0604020202020204" pitchFamily="34" charset="0"/>
                <a:cs typeface="Arial" panose="020B0604020202020204" pitchFamily="34" charset="0"/>
              </a:rPr>
              <a:t>&amp;</a:t>
            </a:r>
            <a:r>
              <a:rPr lang="en-US" dirty="0" smtClean="0"/>
              <a:t> More</a:t>
            </a:r>
            <a:endParaRPr lang="en-US" dirty="0"/>
          </a:p>
        </p:txBody>
      </p:sp>
      <p:graphicFrame>
        <p:nvGraphicFramePr>
          <p:cNvPr id="4" name="Diagram 3"/>
          <p:cNvGraphicFramePr/>
          <p:nvPr>
            <p:extLst/>
          </p:nvPr>
        </p:nvGraphicFramePr>
        <p:xfrm>
          <a:off x="830388" y="191588"/>
          <a:ext cx="10715060" cy="646176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17450890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Center for eLearning</a:t>
            </a:r>
            <a:endParaRPr lang="en-US" dirty="0"/>
          </a:p>
        </p:txBody>
      </p:sp>
      <p:graphicFrame>
        <p:nvGraphicFramePr>
          <p:cNvPr id="5" name="Diagram 4"/>
          <p:cNvGraphicFramePr/>
          <p:nvPr>
            <p:extLst/>
          </p:nvPr>
        </p:nvGraphicFramePr>
        <p:xfrm>
          <a:off x="0" y="1463040"/>
          <a:ext cx="10267406" cy="492034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44245237"/>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Canvas Highlights</a:t>
            </a:r>
            <a:endParaRPr lang="en-US" dirty="0"/>
          </a:p>
        </p:txBody>
      </p:sp>
      <p:pic>
        <p:nvPicPr>
          <p:cNvPr id="4" name="TdDS6gVdI10"/>
          <p:cNvPicPr>
            <a:picLocks noRot="1" noChangeAspect="1"/>
          </p:cNvPicPr>
          <p:nvPr>
            <a:videoFile r:link="rId1"/>
          </p:nvPr>
        </p:nvPicPr>
        <p:blipFill>
          <a:blip r:embed="rId3"/>
          <a:stretch>
            <a:fillRect/>
          </a:stretch>
        </p:blipFill>
        <p:spPr>
          <a:xfrm>
            <a:off x="677334" y="1344216"/>
            <a:ext cx="8650817" cy="4866084"/>
          </a:xfrm>
          <a:prstGeom prst="rect">
            <a:avLst/>
          </a:prstGeom>
        </p:spPr>
      </p:pic>
    </p:spTree>
    <p:extLst>
      <p:ext uri="{BB962C8B-B14F-4D97-AF65-F5344CB8AC3E}">
        <p14:creationId xmlns:p14="http://schemas.microsoft.com/office/powerpoint/2010/main" val="2558524910"/>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p:cTn id="7" fill="hold" display="0">
                  <p:stCondLst>
                    <p:cond delay="indefinite"/>
                  </p:stCondLst>
                </p:cTn>
                <p:tgtEl>
                  <p:spTgt spid="4"/>
                </p:tgtEl>
              </p:cMediaNode>
            </p:vide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2761675638"/>
              </p:ext>
            </p:extLst>
          </p:nvPr>
        </p:nvGraphicFramePr>
        <p:xfrm>
          <a:off x="400594" y="339633"/>
          <a:ext cx="8813075" cy="623533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731000208"/>
      </p:ext>
    </p:extLst>
  </p:cSld>
  <p:clrMapOvr>
    <a:masterClrMapping/>
  </p:clrMapOvr>
  <p:timing>
    <p:tnLst>
      <p:par>
        <p:cTn id="1" dur="indefinite" restart="never" nodeType="tmRoot"/>
      </p:par>
    </p:tnLst>
  </p:timing>
</p:sld>
</file>

<file path=ppt/theme/theme1.xml><?xml version="1.0" encoding="utf-8"?>
<a:theme xmlns:a="http://schemas.openxmlformats.org/drawingml/2006/main" name="Facet">
  <a:themeElements>
    <a:clrScheme name="Blue Green">
      <a:dk1>
        <a:sysClr val="windowText" lastClr="000000"/>
      </a:dk1>
      <a:lt1>
        <a:sysClr val="window" lastClr="FFFFFF"/>
      </a:lt1>
      <a:dk2>
        <a:srgbClr val="373545"/>
      </a:dk2>
      <a:lt2>
        <a:srgbClr val="CEDBE6"/>
      </a:lt2>
      <a:accent1>
        <a:srgbClr val="3494BA"/>
      </a:accent1>
      <a:accent2>
        <a:srgbClr val="58B6C0"/>
      </a:accent2>
      <a:accent3>
        <a:srgbClr val="75BDA7"/>
      </a:accent3>
      <a:accent4>
        <a:srgbClr val="7A8C8E"/>
      </a:accent4>
      <a:accent5>
        <a:srgbClr val="84ACB6"/>
      </a:accent5>
      <a:accent6>
        <a:srgbClr val="2683C6"/>
      </a:accent6>
      <a:hlink>
        <a:srgbClr val="6B9F25"/>
      </a:hlink>
      <a:folHlink>
        <a:srgbClr val="9F6715"/>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2224</TotalTime>
  <Words>475</Words>
  <Application>Microsoft Office PowerPoint</Application>
  <PresentationFormat>Widescreen</PresentationFormat>
  <Paragraphs>88</Paragraphs>
  <Slides>11</Slides>
  <Notes>0</Notes>
  <HiddenSlides>0</HiddenSlides>
  <MMClips>1</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11</vt:i4>
      </vt:variant>
    </vt:vector>
  </HeadingPairs>
  <TitlesOfParts>
    <vt:vector size="15" baseType="lpstr">
      <vt:lpstr>Arial</vt:lpstr>
      <vt:lpstr>Trebuchet MS</vt:lpstr>
      <vt:lpstr>Wingdings 3</vt:lpstr>
      <vt:lpstr>Facet</vt:lpstr>
      <vt:lpstr>PowerPoint Presentation</vt:lpstr>
      <vt:lpstr>Agenda</vt:lpstr>
      <vt:lpstr>CANVAS.FAU.EDU</vt:lpstr>
      <vt:lpstr>PowerPoint Presentation</vt:lpstr>
      <vt:lpstr>Canvas Implementation Timeline</vt:lpstr>
      <vt:lpstr>Moving your content from Blackboard to Canvas</vt:lpstr>
      <vt:lpstr>PowerPoint Presentation</vt:lpstr>
      <vt:lpstr>Tech-Talks &amp; More</vt:lpstr>
      <vt:lpstr>Center for eLearning</vt:lpstr>
      <vt:lpstr>Canvas Highlights</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Canvas and FAU</dc:title>
  <dc:creator>Crystal Barger</dc:creator>
  <cp:lastModifiedBy>Taina Teran-Campbell</cp:lastModifiedBy>
  <cp:revision>29</cp:revision>
  <dcterms:created xsi:type="dcterms:W3CDTF">2016-07-01T13:30:16Z</dcterms:created>
  <dcterms:modified xsi:type="dcterms:W3CDTF">2016-09-12T19:06:49Z</dcterms:modified>
</cp:coreProperties>
</file>