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073C-4F86-4308-9903-AA89CF01BBAD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1B3C-6B5B-4FDD-A7B4-E1A6DA8AC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30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073C-4F86-4308-9903-AA89CF01BBAD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1B3C-6B5B-4FDD-A7B4-E1A6DA8AC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645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073C-4F86-4308-9903-AA89CF01BBAD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1B3C-6B5B-4FDD-A7B4-E1A6DA8AC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61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073C-4F86-4308-9903-AA89CF01BBAD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1B3C-6B5B-4FDD-A7B4-E1A6DA8AC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11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073C-4F86-4308-9903-AA89CF01BBAD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1B3C-6B5B-4FDD-A7B4-E1A6DA8AC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570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073C-4F86-4308-9903-AA89CF01BBAD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1B3C-6B5B-4FDD-A7B4-E1A6DA8AC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75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073C-4F86-4308-9903-AA89CF01BBAD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1B3C-6B5B-4FDD-A7B4-E1A6DA8AC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80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073C-4F86-4308-9903-AA89CF01BBAD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1B3C-6B5B-4FDD-A7B4-E1A6DA8AC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26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073C-4F86-4308-9903-AA89CF01BBAD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1B3C-6B5B-4FDD-A7B4-E1A6DA8AC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464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073C-4F86-4308-9903-AA89CF01BBAD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1B3C-6B5B-4FDD-A7B4-E1A6DA8AC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011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073C-4F86-4308-9903-AA89CF01BBAD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1B3C-6B5B-4FDD-A7B4-E1A6DA8AC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283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5073C-4F86-4308-9903-AA89CF01BBAD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51B3C-6B5B-4FDD-A7B4-E1A6DA8AC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41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for Final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02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archaeologists record and describe </a:t>
            </a:r>
            <a:r>
              <a:rPr lang="en-US" smtClean="0"/>
              <a:t>soil strata?</a:t>
            </a:r>
            <a:endParaRPr lang="en-US" dirty="0" smtClean="0"/>
          </a:p>
          <a:p>
            <a:r>
              <a:rPr lang="en-US" dirty="0" smtClean="0"/>
              <a:t>Horizon depths</a:t>
            </a:r>
          </a:p>
          <a:p>
            <a:r>
              <a:rPr lang="en-US" dirty="0" err="1" smtClean="0"/>
              <a:t>Munsell</a:t>
            </a:r>
            <a:r>
              <a:rPr lang="en-US" dirty="0" smtClean="0"/>
              <a:t> colors</a:t>
            </a:r>
          </a:p>
          <a:p>
            <a:r>
              <a:rPr lang="en-US" dirty="0" smtClean="0"/>
              <a:t>Textures using texture triangle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10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How big are shovel tests?</a:t>
            </a:r>
          </a:p>
          <a:p>
            <a:pPr lvl="1"/>
            <a:r>
              <a:rPr lang="en-US" dirty="0" smtClean="0"/>
              <a:t>In Florida?</a:t>
            </a:r>
          </a:p>
          <a:p>
            <a:pPr lvl="1"/>
            <a:r>
              <a:rPr lang="en-US" dirty="0" smtClean="0"/>
              <a:t>Elsewhere?</a:t>
            </a:r>
          </a:p>
          <a:p>
            <a:r>
              <a:rPr lang="en-US" dirty="0" smtClean="0"/>
              <a:t>How do you stake out an excavation unit?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is the length of the diagonal of a 1x2 m pit?</a:t>
            </a:r>
          </a:p>
          <a:p>
            <a:r>
              <a:rPr lang="en-US" dirty="0" smtClean="0"/>
              <a:t>What is the length of the diagonal of a 1x1 m pit?</a:t>
            </a:r>
          </a:p>
          <a:p>
            <a:pPr lvl="1"/>
            <a:r>
              <a:rPr lang="en-US" dirty="0" smtClean="0"/>
              <a:t>A 2x2 m pit?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982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pPr lvl="0"/>
            <a:r>
              <a:rPr lang="en-US" sz="3200" dirty="0"/>
              <a:t>Which of the following is commonly a part of background research for a federal archaeological compliance project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Checking the state archaeological site files for sites and surveys</a:t>
            </a:r>
          </a:p>
          <a:p>
            <a:r>
              <a:rPr lang="en-US" dirty="0"/>
              <a:t>Checking historic maps</a:t>
            </a:r>
          </a:p>
          <a:p>
            <a:r>
              <a:rPr lang="en-US" dirty="0"/>
              <a:t>Checking historic insurance maps</a:t>
            </a:r>
          </a:p>
          <a:p>
            <a:r>
              <a:rPr lang="en-US" dirty="0"/>
              <a:t>Identifying and developing historic contexts</a:t>
            </a:r>
          </a:p>
          <a:p>
            <a:r>
              <a:rPr lang="en-US" dirty="0"/>
              <a:t>Reviewing aerial photos and remote sensing</a:t>
            </a:r>
          </a:p>
          <a:p>
            <a:r>
              <a:rPr lang="en-US" dirty="0" smtClean="0"/>
              <a:t>Visiting Project area</a:t>
            </a:r>
          </a:p>
          <a:p>
            <a:r>
              <a:rPr lang="en-US" dirty="0" smtClean="0"/>
              <a:t>Reviewing county soil survey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079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What is the legal standard for Phase I, Identification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reasonable and good faith effort to identify </a:t>
            </a:r>
            <a:r>
              <a:rPr lang="en-US" dirty="0" smtClean="0"/>
              <a:t>sites</a:t>
            </a:r>
          </a:p>
          <a:p>
            <a:r>
              <a:rPr lang="en-US" dirty="0" smtClean="0"/>
              <a:t>Reasonable means it conforms to professional standards and well-informed expectations</a:t>
            </a:r>
          </a:p>
          <a:p>
            <a:r>
              <a:rPr lang="en-US" dirty="0" smtClean="0"/>
              <a:t>Good faith means that a proper plan is faithfully executed</a:t>
            </a:r>
            <a:endParaRPr lang="en-US" dirty="0"/>
          </a:p>
          <a:p>
            <a:r>
              <a:rPr lang="en-US" dirty="0" smtClean="0"/>
              <a:t>Don’t need to find all sites</a:t>
            </a:r>
          </a:p>
          <a:p>
            <a:r>
              <a:rPr lang="en-US" dirty="0" smtClean="0"/>
              <a:t>Don’t need to comply with the wishes of consulting parties like the </a:t>
            </a:r>
            <a:r>
              <a:rPr lang="en-US" dirty="0" err="1" smtClean="0"/>
              <a:t>SHiPO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52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Autofit/>
          </a:bodyPr>
          <a:lstStyle/>
          <a:p>
            <a:pPr lvl="0"/>
            <a:r>
              <a:rPr lang="en-US" sz="3600" dirty="0"/>
              <a:t>Which of the following is commonly a part of the Phase I, “identification” portion of a federal archaeological compliance project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Surface collections</a:t>
            </a:r>
          </a:p>
          <a:p>
            <a:r>
              <a:rPr lang="en-US" dirty="0" smtClean="0"/>
              <a:t>Excavating shovel tests</a:t>
            </a:r>
          </a:p>
          <a:p>
            <a:r>
              <a:rPr lang="en-US" dirty="0" smtClean="0"/>
              <a:t>Walking survey transects</a:t>
            </a:r>
          </a:p>
          <a:p>
            <a:r>
              <a:rPr lang="en-US" dirty="0" smtClean="0"/>
              <a:t>Making sketch maps of sites</a:t>
            </a:r>
          </a:p>
          <a:p>
            <a:r>
              <a:rPr lang="en-US" dirty="0" smtClean="0"/>
              <a:t>Delineating sites</a:t>
            </a:r>
          </a:p>
          <a:p>
            <a:r>
              <a:rPr lang="en-US" dirty="0" smtClean="0"/>
              <a:t>Analyzing artifacts recovered</a:t>
            </a:r>
          </a:p>
          <a:p>
            <a:r>
              <a:rPr lang="en-US" dirty="0" smtClean="0"/>
              <a:t>Writing report</a:t>
            </a:r>
          </a:p>
        </p:txBody>
      </p:sp>
    </p:spTree>
    <p:extLst>
      <p:ext uri="{BB962C8B-B14F-4D97-AF65-F5344CB8AC3E}">
        <p14:creationId xmlns:p14="http://schemas.microsoft.com/office/powerpoint/2010/main" val="49979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/>
          <a:p>
            <a:pPr lvl="0"/>
            <a:r>
              <a:rPr lang="en-US" sz="3600" dirty="0"/>
              <a:t>What is the purpose of Phase II testing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Evaluating </a:t>
            </a:r>
            <a:r>
              <a:rPr lang="en-US" dirty="0"/>
              <a:t>National Register of Historic Places eligibility</a:t>
            </a:r>
          </a:p>
          <a:p>
            <a:r>
              <a:rPr lang="en-US" dirty="0" smtClean="0"/>
              <a:t>What two steps are involved?</a:t>
            </a:r>
          </a:p>
          <a:p>
            <a:r>
              <a:rPr lang="en-US" dirty="0"/>
              <a:t>Evaluate integrity</a:t>
            </a:r>
          </a:p>
          <a:p>
            <a:r>
              <a:rPr lang="en-US" dirty="0" smtClean="0"/>
              <a:t>Evaluate whether the site meets one or more of the four National Register criteria for eligibility </a:t>
            </a:r>
          </a:p>
          <a:p>
            <a:r>
              <a:rPr lang="en-US" dirty="0" smtClean="0"/>
              <a:t>Which criterion is most often relevant to archaeological sites?</a:t>
            </a:r>
          </a:p>
          <a:p>
            <a:r>
              <a:rPr lang="en-US" dirty="0"/>
              <a:t>D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89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>
            <a:noAutofit/>
          </a:bodyPr>
          <a:lstStyle/>
          <a:p>
            <a:r>
              <a:rPr lang="en-US" sz="3200" dirty="0"/>
              <a:t>Which of the following is commonly a part of the Phase II, “evaluation” portion of a federal archaeological compliance project?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Excavating test units</a:t>
            </a:r>
          </a:p>
          <a:p>
            <a:r>
              <a:rPr lang="en-US" dirty="0"/>
              <a:t>Studying soils at the site</a:t>
            </a:r>
          </a:p>
          <a:p>
            <a:r>
              <a:rPr lang="en-US" dirty="0"/>
              <a:t>Checking the county soil survey</a:t>
            </a:r>
          </a:p>
          <a:p>
            <a:r>
              <a:rPr lang="en-US" dirty="0"/>
              <a:t>Identifying the occupations or components present</a:t>
            </a:r>
          </a:p>
          <a:p>
            <a:r>
              <a:rPr lang="en-US" dirty="0"/>
              <a:t>Evaluating integrity</a:t>
            </a:r>
          </a:p>
          <a:p>
            <a:r>
              <a:rPr lang="en-US" dirty="0" smtClean="0"/>
              <a:t>Reconstructing the chain </a:t>
            </a:r>
            <a:r>
              <a:rPr lang="en-US" dirty="0"/>
              <a:t>of title for historic </a:t>
            </a:r>
            <a:r>
              <a:rPr lang="en-US" dirty="0" smtClean="0"/>
              <a:t>sites</a:t>
            </a:r>
          </a:p>
          <a:p>
            <a:r>
              <a:rPr lang="en-US" dirty="0" smtClean="0"/>
              <a:t>Analyzing artifacts</a:t>
            </a:r>
          </a:p>
          <a:p>
            <a:r>
              <a:rPr lang="en-US" dirty="0" smtClean="0"/>
              <a:t>Performing spatial analyses</a:t>
            </a:r>
          </a:p>
          <a:p>
            <a:r>
              <a:rPr lang="en-US" dirty="0" smtClean="0"/>
              <a:t>Writing report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06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What is the purpose of Phase III Data recovery excavations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Recover </a:t>
            </a:r>
            <a:r>
              <a:rPr lang="en-US" dirty="0" smtClean="0"/>
              <a:t>a representative, valid, and reliable sample of data from </a:t>
            </a:r>
            <a:r>
              <a:rPr lang="en-US" dirty="0"/>
              <a:t>the significant </a:t>
            </a:r>
            <a:r>
              <a:rPr lang="en-US" dirty="0" smtClean="0"/>
              <a:t>components of the site</a:t>
            </a:r>
          </a:p>
          <a:p>
            <a:r>
              <a:rPr lang="en-US" dirty="0" smtClean="0"/>
              <a:t>Analyze, document, and report the data</a:t>
            </a:r>
          </a:p>
        </p:txBody>
      </p:sp>
    </p:spTree>
    <p:extLst>
      <p:ext uri="{BB962C8B-B14F-4D97-AF65-F5344CB8AC3E}">
        <p14:creationId xmlns:p14="http://schemas.microsoft.com/office/powerpoint/2010/main" val="176234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71600"/>
          </a:xfrm>
        </p:spPr>
        <p:txBody>
          <a:bodyPr>
            <a:noAutofit/>
          </a:bodyPr>
          <a:lstStyle/>
          <a:p>
            <a:pPr lvl="0"/>
            <a:r>
              <a:rPr lang="en-US" sz="3200" dirty="0"/>
              <a:t>Which of the following is commonly a part of the Phase III, “data recovery” portion of a federal archaeological compliance project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dirty="0"/>
              <a:t>Extensive horizontal excavation</a:t>
            </a:r>
          </a:p>
          <a:p>
            <a:r>
              <a:rPr lang="en-US" dirty="0"/>
              <a:t>Detailed site mapping</a:t>
            </a:r>
          </a:p>
          <a:p>
            <a:r>
              <a:rPr lang="en-US" dirty="0"/>
              <a:t>Detailed analyses of artifacts, soils, and ecofacts.</a:t>
            </a:r>
          </a:p>
          <a:p>
            <a:r>
              <a:rPr lang="en-US" dirty="0" smtClean="0"/>
              <a:t>Extensive documentation and detailed, thorough reporting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007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dirty="0" smtClean="0"/>
              <a:t>Soils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is soil?</a:t>
            </a:r>
          </a:p>
          <a:p>
            <a:r>
              <a:rPr lang="en-US" dirty="0" smtClean="0"/>
              <a:t>What are soil types?</a:t>
            </a:r>
          </a:p>
          <a:p>
            <a:r>
              <a:rPr lang="en-US" dirty="0" smtClean="0"/>
              <a:t>How do archaeologists use soil surveys?</a:t>
            </a:r>
            <a:endParaRPr lang="en-US" dirty="0"/>
          </a:p>
          <a:p>
            <a:r>
              <a:rPr lang="en-US" dirty="0" smtClean="0"/>
              <a:t>Soil horizons vs depositional units</a:t>
            </a:r>
          </a:p>
          <a:p>
            <a:r>
              <a:rPr lang="en-US" dirty="0" smtClean="0"/>
              <a:t>Horizons develop normally through chemical, physical, and biological processes</a:t>
            </a:r>
          </a:p>
          <a:p>
            <a:r>
              <a:rPr lang="en-US" dirty="0" smtClean="0"/>
              <a:t>Depositional units are strata that were deposited on top of an existing surface</a:t>
            </a:r>
          </a:p>
          <a:p>
            <a:r>
              <a:rPr lang="en-US" dirty="0" smtClean="0"/>
              <a:t>Some horizons are also depositional units</a:t>
            </a:r>
          </a:p>
          <a:p>
            <a:r>
              <a:rPr lang="en-US" dirty="0" smtClean="0"/>
              <a:t>The “strata” we observe and define during excavation can be either or both.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01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494</Words>
  <Application>Microsoft Office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Review for Final</vt:lpstr>
      <vt:lpstr>Which of the following is commonly a part of background research for a federal archaeological compliance project?</vt:lpstr>
      <vt:lpstr>What is the legal standard for Phase I, Identification?</vt:lpstr>
      <vt:lpstr>Which of the following is commonly a part of the Phase I, “identification” portion of a federal archaeological compliance project?</vt:lpstr>
      <vt:lpstr>What is the purpose of Phase II testing?</vt:lpstr>
      <vt:lpstr>Which of the following is commonly a part of the Phase II, “evaluation” portion of a federal archaeological compliance project?</vt:lpstr>
      <vt:lpstr>What is the purpose of Phase III Data recovery excavations?</vt:lpstr>
      <vt:lpstr>Which of the following is commonly a part of the Phase III, “data recovery” portion of a federal archaeological compliance project?</vt:lpstr>
      <vt:lpstr>Soils</vt:lpstr>
      <vt:lpstr>Soils</vt:lpstr>
      <vt:lpstr>Field Methods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for Final</dc:title>
  <dc:creator>Clifford Brown</dc:creator>
  <cp:lastModifiedBy>Clifford Brown</cp:lastModifiedBy>
  <cp:revision>17</cp:revision>
  <dcterms:created xsi:type="dcterms:W3CDTF">2013-04-23T11:59:18Z</dcterms:created>
  <dcterms:modified xsi:type="dcterms:W3CDTF">2015-11-23T15:36:57Z</dcterms:modified>
</cp:coreProperties>
</file>