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28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338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7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1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56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1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47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3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56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07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0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E8BC0-8244-4D50-A6B9-9FF37307EBB8}" type="datetimeFigureOut">
              <a:rPr lang="en-US" smtClean="0"/>
              <a:t>9/17/2014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F8650-1ACF-46C5-8549-6D7AB49F73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235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Native American Graves Protection and Repatriation Act (NAGPRA)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Clifford T. Brown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73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NAGPRA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86800" cy="57150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rights/civil rights legislation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Passed in part as a reaction to ARPA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Smithsonian governed by separate but similar law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Main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43 CFR 10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be divided into two parts: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retrospective portion that applied to collections in hand on the date the law was passed (November 16, 1990)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prospective portion that applies to collections acquired or projects undertaken after the law was passed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Applies to federal agencies and museums receiving federal funds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Applies to Federally recognized tribes, Native Alaskans, and Native Hawaiians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Human remains (but not if naturally shed)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funerary objects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Unassociated funerary objects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Sacred objects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Objects of cultural patrimony</a:t>
            </a:r>
          </a:p>
        </p:txBody>
      </p:sp>
    </p:spTree>
    <p:extLst>
      <p:ext uri="{BB962C8B-B14F-4D97-AF65-F5344CB8AC3E}">
        <p14:creationId xmlns:p14="http://schemas.microsoft.com/office/powerpoint/2010/main" val="234741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Retrospective portion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summaries and inventories of cultural items in existing collections by specified deadlines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Summaries of unassociated funerary objects, sacred items and objects of cultural patrimony</a:t>
            </a:r>
          </a:p>
          <a:p>
            <a:pPr lvl="2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3 years after the law was passed (I.e., by 1993)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Inventories of human remains and associated funerary objects </a:t>
            </a:r>
          </a:p>
          <a:p>
            <a:pPr lvl="2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 5 years after the law was passed (I.e., by 1995)</a:t>
            </a:r>
          </a:p>
          <a:p>
            <a:pPr lvl="1"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Ironically, regulations only issued in 1995</a:t>
            </a:r>
          </a:p>
        </p:txBody>
      </p:sp>
    </p:spTree>
    <p:extLst>
      <p:ext uri="{BB962C8B-B14F-4D97-AF65-F5344CB8AC3E}">
        <p14:creationId xmlns:p14="http://schemas.microsoft.com/office/powerpoint/2010/main" val="1096209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Summaries and inventories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be developed in consultation with potential claimants and interested parties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Else, how do you know what is, say, sacred?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to be provided to interested parties (Indian tribes) under specified circumstances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to be sent to National NAGPRA program office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claimants file claims for repatriation with Federal agency or other institution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Law specifies order of priority for repatriation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Lineal descendants first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Tribe that owns the land next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Culturally affiliated tribes later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570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Prospective portion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Federal agencies have to consult with tribes before excavating NAGPRA cultural items.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Properly, this means consulting in advance of any action that might produce NAGPRA items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create comprehensive agreements with tribes to minimize disruption to routine business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Excavated cultural items get repatriated to tribe(s)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Trafficking in human remains is illegal</a:t>
            </a:r>
          </a:p>
        </p:txBody>
      </p:sp>
    </p:spTree>
    <p:extLst>
      <p:ext uri="{BB962C8B-B14F-4D97-AF65-F5344CB8AC3E}">
        <p14:creationId xmlns:p14="http://schemas.microsoft.com/office/powerpoint/2010/main" val="1079772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338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Native American Graves Protection and Repatriation Act (NAGPRA)</vt:lpstr>
      <vt:lpstr>NAGPRA</vt:lpstr>
      <vt:lpstr>Retrospective portion</vt:lpstr>
      <vt:lpstr>Summaries and inventories</vt:lpstr>
      <vt:lpstr>Prospective portion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American Graves Protection and Repatriation Act (NAGPRA)</dc:title>
  <dc:creator>Clifford Brown</dc:creator>
  <cp:lastModifiedBy>Clifford Brown</cp:lastModifiedBy>
  <cp:revision>7</cp:revision>
  <dcterms:created xsi:type="dcterms:W3CDTF">2013-02-12T12:11:18Z</dcterms:created>
  <dcterms:modified xsi:type="dcterms:W3CDTF">2014-09-17T14:48:54Z</dcterms:modified>
</cp:coreProperties>
</file>