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62" r:id="rId4"/>
    <p:sldId id="278" r:id="rId5"/>
    <p:sldId id="276" r:id="rId6"/>
    <p:sldId id="277" r:id="rId7"/>
    <p:sldId id="274" r:id="rId8"/>
    <p:sldId id="265" r:id="rId9"/>
    <p:sldId id="279" r:id="rId10"/>
    <p:sldId id="272" r:id="rId11"/>
    <p:sldId id="268" r:id="rId12"/>
    <p:sldId id="266" r:id="rId13"/>
    <p:sldId id="270" r:id="rId14"/>
    <p:sldId id="263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8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850AAB-7459-49E8-BEB4-ABC939BF72A7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67FFE0-1715-4A38-91C0-C4D8FA194EAE}">
      <dgm:prSet phldrT="[Text]"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3600" b="1" dirty="0" smtClean="0"/>
            <a:t>Ease</a:t>
          </a:r>
          <a:br>
            <a:rPr lang="en-US" sz="3600" b="1" dirty="0" smtClean="0"/>
          </a:br>
          <a:r>
            <a:rPr lang="en-US" sz="3600" b="1" dirty="0" smtClean="0"/>
            <a:t> of Use</a:t>
          </a:r>
          <a:endParaRPr lang="en-US" sz="3600" b="1" dirty="0"/>
        </a:p>
      </dgm:t>
    </dgm:pt>
    <dgm:pt modelId="{D440F16F-D1C6-4C93-86E8-88119843D62E}" type="parTrans" cxnId="{13EF7620-6E0B-43FD-833A-B5789966F3BC}">
      <dgm:prSet/>
      <dgm:spPr/>
      <dgm:t>
        <a:bodyPr/>
        <a:lstStyle/>
        <a:p>
          <a:pPr algn="ctr"/>
          <a:endParaRPr lang="en-US"/>
        </a:p>
      </dgm:t>
    </dgm:pt>
    <dgm:pt modelId="{D9A83C01-1B59-482F-BA9F-FB6E047D6960}" type="sibTrans" cxnId="{13EF7620-6E0B-43FD-833A-B5789966F3BC}">
      <dgm:prSet/>
      <dgm:spPr/>
      <dgm:t>
        <a:bodyPr/>
        <a:lstStyle/>
        <a:p>
          <a:pPr algn="ctr"/>
          <a:endParaRPr lang="en-US"/>
        </a:p>
      </dgm:t>
    </dgm:pt>
    <dgm:pt modelId="{ACA6A0D1-CC52-4826-8A12-F1E4BBFB5DA5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US" sz="2000" b="1" dirty="0" err="1" smtClean="0"/>
            <a:t>Synchron-ously</a:t>
          </a:r>
          <a:r>
            <a:rPr lang="en-US" sz="2000" b="1" dirty="0" smtClean="0"/>
            <a:t> Working  on Papers</a:t>
          </a:r>
          <a:endParaRPr lang="en-US" sz="2000" b="1" dirty="0"/>
        </a:p>
      </dgm:t>
    </dgm:pt>
    <dgm:pt modelId="{40A968D6-5BCC-4100-8973-48D25C08CF05}" type="parTrans" cxnId="{AB6ADB9B-8AC5-4AF4-BB8D-233EDF7949EB}">
      <dgm:prSet/>
      <dgm:spPr/>
      <dgm:t>
        <a:bodyPr/>
        <a:lstStyle/>
        <a:p>
          <a:pPr algn="ctr"/>
          <a:endParaRPr lang="en-US"/>
        </a:p>
      </dgm:t>
    </dgm:pt>
    <dgm:pt modelId="{4F6C0099-60F0-402A-A6C5-927C093BB22C}" type="sibTrans" cxnId="{AB6ADB9B-8AC5-4AF4-BB8D-233EDF7949EB}">
      <dgm:prSet/>
      <dgm:spPr>
        <a:solidFill>
          <a:srgbClr val="C00000"/>
        </a:solidFill>
      </dgm:spPr>
      <dgm:t>
        <a:bodyPr/>
        <a:lstStyle/>
        <a:p>
          <a:pPr algn="ctr"/>
          <a:endParaRPr lang="en-US"/>
        </a:p>
      </dgm:t>
    </dgm:pt>
    <dgm:pt modelId="{7FC48FB2-963C-43D0-8A13-0AC581FC0D36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sz="2000" b="1" dirty="0" smtClean="0"/>
            <a:t>Sharing the Desktop</a:t>
          </a:r>
          <a:endParaRPr lang="en-US" sz="2000" b="1" dirty="0"/>
        </a:p>
      </dgm:t>
    </dgm:pt>
    <dgm:pt modelId="{15E00347-C6D8-4EC7-892B-7DB993B2400A}" type="parTrans" cxnId="{B05B9C30-116C-46CB-8934-4106A3A51C4F}">
      <dgm:prSet/>
      <dgm:spPr/>
      <dgm:t>
        <a:bodyPr/>
        <a:lstStyle/>
        <a:p>
          <a:pPr algn="ctr"/>
          <a:endParaRPr lang="en-US"/>
        </a:p>
      </dgm:t>
    </dgm:pt>
    <dgm:pt modelId="{7F320EEF-819F-441E-AF85-318071200556}" type="sibTrans" cxnId="{B05B9C30-116C-46CB-8934-4106A3A51C4F}">
      <dgm:prSet/>
      <dgm:spPr>
        <a:solidFill>
          <a:srgbClr val="C00000"/>
        </a:solidFill>
      </dgm:spPr>
      <dgm:t>
        <a:bodyPr/>
        <a:lstStyle/>
        <a:p>
          <a:pPr algn="ctr"/>
          <a:endParaRPr lang="en-US">
            <a:solidFill>
              <a:srgbClr val="FF0000"/>
            </a:solidFill>
          </a:endParaRPr>
        </a:p>
      </dgm:t>
    </dgm:pt>
    <dgm:pt modelId="{BBD9C31B-CB45-48E3-ADA1-9EFB99728795}">
      <dgm:prSet phldrT="[Text]" custT="1"/>
      <dgm:spPr>
        <a:solidFill>
          <a:srgbClr val="00B050"/>
        </a:solidFill>
      </dgm:spPr>
      <dgm:t>
        <a:bodyPr/>
        <a:lstStyle/>
        <a:p>
          <a:pPr algn="ctr"/>
          <a:r>
            <a:rPr lang="en-US" sz="2000" b="1" dirty="0" err="1" smtClean="0"/>
            <a:t>Synchron-ously</a:t>
          </a:r>
          <a:r>
            <a:rPr lang="en-US" sz="2000" b="1" dirty="0" smtClean="0"/>
            <a:t> Reviewing </a:t>
          </a:r>
          <a:r>
            <a:rPr lang="en-US" sz="2000" b="1" dirty="0" err="1" smtClean="0"/>
            <a:t>Presenta-tions</a:t>
          </a:r>
          <a:r>
            <a:rPr lang="en-US" sz="2000" b="1" dirty="0" smtClean="0"/>
            <a:t>  </a:t>
          </a:r>
          <a:endParaRPr lang="en-US" sz="2000" b="1" dirty="0"/>
        </a:p>
      </dgm:t>
    </dgm:pt>
    <dgm:pt modelId="{61CB4598-C6FD-4873-AC09-780CAC08A3B8}" type="parTrans" cxnId="{7DA78BB2-1E59-43C2-9F08-97F305189A74}">
      <dgm:prSet/>
      <dgm:spPr/>
      <dgm:t>
        <a:bodyPr/>
        <a:lstStyle/>
        <a:p>
          <a:pPr algn="ctr"/>
          <a:endParaRPr lang="en-US"/>
        </a:p>
      </dgm:t>
    </dgm:pt>
    <dgm:pt modelId="{D6E53E4D-0F26-445A-8322-B83A5E7E7FD0}" type="sibTrans" cxnId="{7DA78BB2-1E59-43C2-9F08-97F305189A74}">
      <dgm:prSet/>
      <dgm:spPr>
        <a:solidFill>
          <a:srgbClr val="C00000"/>
        </a:solidFill>
      </dgm:spPr>
      <dgm:t>
        <a:bodyPr/>
        <a:lstStyle/>
        <a:p>
          <a:pPr algn="ctr"/>
          <a:endParaRPr lang="en-US"/>
        </a:p>
      </dgm:t>
    </dgm:pt>
    <dgm:pt modelId="{4474705F-3A19-4BF4-A50B-C26054F06157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n-US" sz="2000" b="1" dirty="0" smtClean="0"/>
            <a:t>Seeing Each Other</a:t>
          </a:r>
          <a:endParaRPr lang="en-US" sz="2000" b="1" dirty="0"/>
        </a:p>
      </dgm:t>
    </dgm:pt>
    <dgm:pt modelId="{C749459D-2AB0-4266-8E43-661839FE34E4}" type="parTrans" cxnId="{DF646B25-95A8-495C-B43E-2D4B759E451A}">
      <dgm:prSet/>
      <dgm:spPr/>
      <dgm:t>
        <a:bodyPr/>
        <a:lstStyle/>
        <a:p>
          <a:pPr algn="ctr"/>
          <a:endParaRPr lang="en-US"/>
        </a:p>
      </dgm:t>
    </dgm:pt>
    <dgm:pt modelId="{2AF2CD31-DE2D-4D50-BC03-C5AEA013F09B}" type="sibTrans" cxnId="{DF646B25-95A8-495C-B43E-2D4B759E451A}">
      <dgm:prSet/>
      <dgm:spPr>
        <a:solidFill>
          <a:srgbClr val="C00000"/>
        </a:solidFill>
      </dgm:spPr>
      <dgm:t>
        <a:bodyPr/>
        <a:lstStyle/>
        <a:p>
          <a:pPr algn="ctr"/>
          <a:endParaRPr lang="en-US"/>
        </a:p>
      </dgm:t>
    </dgm:pt>
    <dgm:pt modelId="{6DB9FF11-CAFF-40A5-A3AE-CF64DA4C8495}" type="pres">
      <dgm:prSet presAssocID="{24850AAB-7459-49E8-BEB4-ABC939BF72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6F3633-C7A5-4A7D-BF15-536219BF6309}" type="pres">
      <dgm:prSet presAssocID="{CF67FFE0-1715-4A38-91C0-C4D8FA194EAE}" presName="centerShape" presStyleLbl="node0" presStyleIdx="0" presStyleCnt="1" custScaleX="296572" custScaleY="268474" custLinFactNeighborX="4854" custLinFactNeighborY="0"/>
      <dgm:spPr/>
      <dgm:t>
        <a:bodyPr/>
        <a:lstStyle/>
        <a:p>
          <a:endParaRPr lang="en-US"/>
        </a:p>
      </dgm:t>
    </dgm:pt>
    <dgm:pt modelId="{0958D89D-24C7-482C-95BE-DA70F27E9161}" type="pres">
      <dgm:prSet presAssocID="{ACA6A0D1-CC52-4826-8A12-F1E4BBFB5DA5}" presName="node" presStyleLbl="node1" presStyleIdx="0" presStyleCnt="4" custScaleX="180768" custScaleY="161256" custRadScaleRad="93768" custRadScaleInc="203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B1B64-5DF7-4799-999C-1E086D2C1FCE}" type="pres">
      <dgm:prSet presAssocID="{ACA6A0D1-CC52-4826-8A12-F1E4BBFB5DA5}" presName="dummy" presStyleCnt="0"/>
      <dgm:spPr/>
    </dgm:pt>
    <dgm:pt modelId="{F46564EF-2587-447F-B305-34892E9C8FCD}" type="pres">
      <dgm:prSet presAssocID="{4F6C0099-60F0-402A-A6C5-927C093BB22C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0675081-5443-4D02-80BE-B156DE099745}" type="pres">
      <dgm:prSet presAssocID="{7FC48FB2-963C-43D0-8A13-0AC581FC0D36}" presName="node" presStyleLbl="node1" presStyleIdx="1" presStyleCnt="4" custScaleX="197013" custScaleY="187788" custRadScaleRad="146124" custRadScaleInc="8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2E7A0-21D1-41A5-8761-D8A1880B264A}" type="pres">
      <dgm:prSet presAssocID="{7FC48FB2-963C-43D0-8A13-0AC581FC0D36}" presName="dummy" presStyleCnt="0"/>
      <dgm:spPr/>
    </dgm:pt>
    <dgm:pt modelId="{B2AF2477-3FCC-4BC7-9964-4DA80542E9CD}" type="pres">
      <dgm:prSet presAssocID="{7F320EEF-819F-441E-AF85-31807120055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1F85AE37-5E14-4A2F-BD64-A302E984277A}" type="pres">
      <dgm:prSet presAssocID="{BBD9C31B-CB45-48E3-ADA1-9EFB99728795}" presName="node" presStyleLbl="node1" presStyleIdx="2" presStyleCnt="4" custScaleX="197425" custScaleY="170707" custRadScaleRad="100100" custRadScaleInc="-21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E0594-0301-4474-8A67-E565998E4C8D}" type="pres">
      <dgm:prSet presAssocID="{BBD9C31B-CB45-48E3-ADA1-9EFB99728795}" presName="dummy" presStyleCnt="0"/>
      <dgm:spPr/>
    </dgm:pt>
    <dgm:pt modelId="{C73A675E-9409-43C9-9520-AE11D01F6806}" type="pres">
      <dgm:prSet presAssocID="{D6E53E4D-0F26-445A-8322-B83A5E7E7FD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9B18A2B2-1A3B-46E9-A328-60F6FBAEABFC}" type="pres">
      <dgm:prSet presAssocID="{4474705F-3A19-4BF4-A50B-C26054F06157}" presName="node" presStyleLbl="node1" presStyleIdx="3" presStyleCnt="4" custScaleX="187554" custScaleY="176164" custRadScaleRad="114599" custRadScaleInc="-2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E81A93-B01B-4DE3-A243-DB34D8143FD1}" type="pres">
      <dgm:prSet presAssocID="{4474705F-3A19-4BF4-A50B-C26054F06157}" presName="dummy" presStyleCnt="0"/>
      <dgm:spPr/>
    </dgm:pt>
    <dgm:pt modelId="{6F29EB8F-8718-42B8-8989-C2C79575AAB8}" type="pres">
      <dgm:prSet presAssocID="{2AF2CD31-DE2D-4D50-BC03-C5AEA013F09B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02FF9FDB-1DDB-4FB0-BE2F-419422774A30}" type="presOf" srcId="{7F320EEF-819F-441E-AF85-318071200556}" destId="{B2AF2477-3FCC-4BC7-9964-4DA80542E9CD}" srcOrd="0" destOrd="0" presId="urn:microsoft.com/office/officeart/2005/8/layout/radial6"/>
    <dgm:cxn modelId="{B1348B9F-E6BE-42D4-B90D-D6977711AA04}" type="presOf" srcId="{24850AAB-7459-49E8-BEB4-ABC939BF72A7}" destId="{6DB9FF11-CAFF-40A5-A3AE-CF64DA4C8495}" srcOrd="0" destOrd="0" presId="urn:microsoft.com/office/officeart/2005/8/layout/radial6"/>
    <dgm:cxn modelId="{A022F101-98D3-4B8D-A912-4AE6488BB66C}" type="presOf" srcId="{4F6C0099-60F0-402A-A6C5-927C093BB22C}" destId="{F46564EF-2587-447F-B305-34892E9C8FCD}" srcOrd="0" destOrd="0" presId="urn:microsoft.com/office/officeart/2005/8/layout/radial6"/>
    <dgm:cxn modelId="{5AFF07F3-D5CD-4F01-B151-AA0344F54D7C}" type="presOf" srcId="{BBD9C31B-CB45-48E3-ADA1-9EFB99728795}" destId="{1F85AE37-5E14-4A2F-BD64-A302E984277A}" srcOrd="0" destOrd="0" presId="urn:microsoft.com/office/officeart/2005/8/layout/radial6"/>
    <dgm:cxn modelId="{45C31730-074A-4F26-98E8-4AB6C64F396A}" type="presOf" srcId="{7FC48FB2-963C-43D0-8A13-0AC581FC0D36}" destId="{00675081-5443-4D02-80BE-B156DE099745}" srcOrd="0" destOrd="0" presId="urn:microsoft.com/office/officeart/2005/8/layout/radial6"/>
    <dgm:cxn modelId="{AB6ADB9B-8AC5-4AF4-BB8D-233EDF7949EB}" srcId="{CF67FFE0-1715-4A38-91C0-C4D8FA194EAE}" destId="{ACA6A0D1-CC52-4826-8A12-F1E4BBFB5DA5}" srcOrd="0" destOrd="0" parTransId="{40A968D6-5BCC-4100-8973-48D25C08CF05}" sibTransId="{4F6C0099-60F0-402A-A6C5-927C093BB22C}"/>
    <dgm:cxn modelId="{8426E9BE-BD54-470F-99BA-6EA9E629E941}" type="presOf" srcId="{4474705F-3A19-4BF4-A50B-C26054F06157}" destId="{9B18A2B2-1A3B-46E9-A328-60F6FBAEABFC}" srcOrd="0" destOrd="0" presId="urn:microsoft.com/office/officeart/2005/8/layout/radial6"/>
    <dgm:cxn modelId="{03A05181-A645-466B-95FD-45568F30AA10}" type="presOf" srcId="{D6E53E4D-0F26-445A-8322-B83A5E7E7FD0}" destId="{C73A675E-9409-43C9-9520-AE11D01F6806}" srcOrd="0" destOrd="0" presId="urn:microsoft.com/office/officeart/2005/8/layout/radial6"/>
    <dgm:cxn modelId="{B05B9C30-116C-46CB-8934-4106A3A51C4F}" srcId="{CF67FFE0-1715-4A38-91C0-C4D8FA194EAE}" destId="{7FC48FB2-963C-43D0-8A13-0AC581FC0D36}" srcOrd="1" destOrd="0" parTransId="{15E00347-C6D8-4EC7-892B-7DB993B2400A}" sibTransId="{7F320EEF-819F-441E-AF85-318071200556}"/>
    <dgm:cxn modelId="{DF646B25-95A8-495C-B43E-2D4B759E451A}" srcId="{CF67FFE0-1715-4A38-91C0-C4D8FA194EAE}" destId="{4474705F-3A19-4BF4-A50B-C26054F06157}" srcOrd="3" destOrd="0" parTransId="{C749459D-2AB0-4266-8E43-661839FE34E4}" sibTransId="{2AF2CD31-DE2D-4D50-BC03-C5AEA013F09B}"/>
    <dgm:cxn modelId="{859C6D58-1EC0-424E-9658-4D0BCD904A2E}" type="presOf" srcId="{2AF2CD31-DE2D-4D50-BC03-C5AEA013F09B}" destId="{6F29EB8F-8718-42B8-8989-C2C79575AAB8}" srcOrd="0" destOrd="0" presId="urn:microsoft.com/office/officeart/2005/8/layout/radial6"/>
    <dgm:cxn modelId="{4B70319D-4E59-45DE-B7A1-09A2B66650C2}" type="presOf" srcId="{CF67FFE0-1715-4A38-91C0-C4D8FA194EAE}" destId="{C86F3633-C7A5-4A7D-BF15-536219BF6309}" srcOrd="0" destOrd="0" presId="urn:microsoft.com/office/officeart/2005/8/layout/radial6"/>
    <dgm:cxn modelId="{C19496D8-64F5-4299-9BDD-33771BF22B31}" type="presOf" srcId="{ACA6A0D1-CC52-4826-8A12-F1E4BBFB5DA5}" destId="{0958D89D-24C7-482C-95BE-DA70F27E9161}" srcOrd="0" destOrd="0" presId="urn:microsoft.com/office/officeart/2005/8/layout/radial6"/>
    <dgm:cxn modelId="{7DA78BB2-1E59-43C2-9F08-97F305189A74}" srcId="{CF67FFE0-1715-4A38-91C0-C4D8FA194EAE}" destId="{BBD9C31B-CB45-48E3-ADA1-9EFB99728795}" srcOrd="2" destOrd="0" parTransId="{61CB4598-C6FD-4873-AC09-780CAC08A3B8}" sibTransId="{D6E53E4D-0F26-445A-8322-B83A5E7E7FD0}"/>
    <dgm:cxn modelId="{13EF7620-6E0B-43FD-833A-B5789966F3BC}" srcId="{24850AAB-7459-49E8-BEB4-ABC939BF72A7}" destId="{CF67FFE0-1715-4A38-91C0-C4D8FA194EAE}" srcOrd="0" destOrd="0" parTransId="{D440F16F-D1C6-4C93-86E8-88119843D62E}" sibTransId="{D9A83C01-1B59-482F-BA9F-FB6E047D6960}"/>
    <dgm:cxn modelId="{5152AB1F-8A9C-4663-BACA-0EDCE7A77168}" type="presParOf" srcId="{6DB9FF11-CAFF-40A5-A3AE-CF64DA4C8495}" destId="{C86F3633-C7A5-4A7D-BF15-536219BF6309}" srcOrd="0" destOrd="0" presId="urn:microsoft.com/office/officeart/2005/8/layout/radial6"/>
    <dgm:cxn modelId="{84439671-7B36-4199-811D-C5BA7230BA70}" type="presParOf" srcId="{6DB9FF11-CAFF-40A5-A3AE-CF64DA4C8495}" destId="{0958D89D-24C7-482C-95BE-DA70F27E9161}" srcOrd="1" destOrd="0" presId="urn:microsoft.com/office/officeart/2005/8/layout/radial6"/>
    <dgm:cxn modelId="{F298E502-382C-4F3B-947D-8E0EEC336BA9}" type="presParOf" srcId="{6DB9FF11-CAFF-40A5-A3AE-CF64DA4C8495}" destId="{D6FB1B64-5DF7-4799-999C-1E086D2C1FCE}" srcOrd="2" destOrd="0" presId="urn:microsoft.com/office/officeart/2005/8/layout/radial6"/>
    <dgm:cxn modelId="{BB2DF209-38CD-4CAB-AF03-53EFC5D9773A}" type="presParOf" srcId="{6DB9FF11-CAFF-40A5-A3AE-CF64DA4C8495}" destId="{F46564EF-2587-447F-B305-34892E9C8FCD}" srcOrd="3" destOrd="0" presId="urn:microsoft.com/office/officeart/2005/8/layout/radial6"/>
    <dgm:cxn modelId="{212EDCE6-2F1E-4FB7-950D-445A0A47DAFC}" type="presParOf" srcId="{6DB9FF11-CAFF-40A5-A3AE-CF64DA4C8495}" destId="{00675081-5443-4D02-80BE-B156DE099745}" srcOrd="4" destOrd="0" presId="urn:microsoft.com/office/officeart/2005/8/layout/radial6"/>
    <dgm:cxn modelId="{6E2F5C36-4030-4049-9527-CFB5D4B2D3FB}" type="presParOf" srcId="{6DB9FF11-CAFF-40A5-A3AE-CF64DA4C8495}" destId="{7FC2E7A0-21D1-41A5-8761-D8A1880B264A}" srcOrd="5" destOrd="0" presId="urn:microsoft.com/office/officeart/2005/8/layout/radial6"/>
    <dgm:cxn modelId="{761998EB-B395-4E56-BA16-1BBAF7DD475D}" type="presParOf" srcId="{6DB9FF11-CAFF-40A5-A3AE-CF64DA4C8495}" destId="{B2AF2477-3FCC-4BC7-9964-4DA80542E9CD}" srcOrd="6" destOrd="0" presId="urn:microsoft.com/office/officeart/2005/8/layout/radial6"/>
    <dgm:cxn modelId="{68044FCB-74B6-4B8D-BE19-6230EA93010E}" type="presParOf" srcId="{6DB9FF11-CAFF-40A5-A3AE-CF64DA4C8495}" destId="{1F85AE37-5E14-4A2F-BD64-A302E984277A}" srcOrd="7" destOrd="0" presId="urn:microsoft.com/office/officeart/2005/8/layout/radial6"/>
    <dgm:cxn modelId="{4CA5A549-0293-441F-8C9D-05EADFE9C6CF}" type="presParOf" srcId="{6DB9FF11-CAFF-40A5-A3AE-CF64DA4C8495}" destId="{349E0594-0301-4474-8A67-E565998E4C8D}" srcOrd="8" destOrd="0" presId="urn:microsoft.com/office/officeart/2005/8/layout/radial6"/>
    <dgm:cxn modelId="{2771C069-E0B4-46C9-83FB-6956F062505F}" type="presParOf" srcId="{6DB9FF11-CAFF-40A5-A3AE-CF64DA4C8495}" destId="{C73A675E-9409-43C9-9520-AE11D01F6806}" srcOrd="9" destOrd="0" presId="urn:microsoft.com/office/officeart/2005/8/layout/radial6"/>
    <dgm:cxn modelId="{FBB9251B-5D1E-46BB-B9E1-78388E480C9E}" type="presParOf" srcId="{6DB9FF11-CAFF-40A5-A3AE-CF64DA4C8495}" destId="{9B18A2B2-1A3B-46E9-A328-60F6FBAEABFC}" srcOrd="10" destOrd="0" presId="urn:microsoft.com/office/officeart/2005/8/layout/radial6"/>
    <dgm:cxn modelId="{9EA6DE76-4975-4675-BF2E-06BB6776254D}" type="presParOf" srcId="{6DB9FF11-CAFF-40A5-A3AE-CF64DA4C8495}" destId="{C8E81A93-B01B-4DE3-A243-DB34D8143FD1}" srcOrd="11" destOrd="0" presId="urn:microsoft.com/office/officeart/2005/8/layout/radial6"/>
    <dgm:cxn modelId="{7D784A33-6734-466B-BB7B-B80C214AB412}" type="presParOf" srcId="{6DB9FF11-CAFF-40A5-A3AE-CF64DA4C8495}" destId="{6F29EB8F-8718-42B8-8989-C2C79575AAB8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850AAB-7459-49E8-BEB4-ABC939BF72A7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67FFE0-1715-4A38-91C0-C4D8FA194EAE}">
      <dgm:prSet phldrT="[Text]" custT="1"/>
      <dgm:spPr>
        <a:solidFill>
          <a:srgbClr val="C00000"/>
        </a:solidFill>
      </dgm:spPr>
      <dgm:t>
        <a:bodyPr/>
        <a:lstStyle/>
        <a:p>
          <a:pPr algn="ctr"/>
          <a:r>
            <a:rPr lang="en-US" sz="4000" dirty="0" smtClean="0"/>
            <a:t>Ease </a:t>
          </a:r>
          <a:br>
            <a:rPr lang="en-US" sz="4000" dirty="0" smtClean="0"/>
          </a:br>
          <a:r>
            <a:rPr lang="en-US" sz="4000" dirty="0" smtClean="0"/>
            <a:t>of Use</a:t>
          </a:r>
          <a:endParaRPr lang="en-US" sz="4000" dirty="0"/>
        </a:p>
      </dgm:t>
    </dgm:pt>
    <dgm:pt modelId="{D440F16F-D1C6-4C93-86E8-88119843D62E}" type="parTrans" cxnId="{13EF7620-6E0B-43FD-833A-B5789966F3BC}">
      <dgm:prSet/>
      <dgm:spPr/>
      <dgm:t>
        <a:bodyPr/>
        <a:lstStyle/>
        <a:p>
          <a:pPr algn="ctr"/>
          <a:endParaRPr lang="en-US"/>
        </a:p>
      </dgm:t>
    </dgm:pt>
    <dgm:pt modelId="{D9A83C01-1B59-482F-BA9F-FB6E047D6960}" type="sibTrans" cxnId="{13EF7620-6E0B-43FD-833A-B5789966F3BC}">
      <dgm:prSet/>
      <dgm:spPr/>
      <dgm:t>
        <a:bodyPr/>
        <a:lstStyle/>
        <a:p>
          <a:pPr algn="ctr"/>
          <a:endParaRPr lang="en-US"/>
        </a:p>
      </dgm:t>
    </dgm:pt>
    <dgm:pt modelId="{ACA6A0D1-CC52-4826-8A12-F1E4BBFB5DA5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US" sz="2000" b="1" dirty="0" smtClean="0"/>
            <a:t>Varied Feedback Modes</a:t>
          </a:r>
          <a:endParaRPr lang="en-US" sz="2000" b="1" dirty="0"/>
        </a:p>
      </dgm:t>
    </dgm:pt>
    <dgm:pt modelId="{40A968D6-5BCC-4100-8973-48D25C08CF05}" type="parTrans" cxnId="{AB6ADB9B-8AC5-4AF4-BB8D-233EDF7949EB}">
      <dgm:prSet/>
      <dgm:spPr/>
      <dgm:t>
        <a:bodyPr/>
        <a:lstStyle/>
        <a:p>
          <a:pPr algn="ctr"/>
          <a:endParaRPr lang="en-US"/>
        </a:p>
      </dgm:t>
    </dgm:pt>
    <dgm:pt modelId="{4F6C0099-60F0-402A-A6C5-927C093BB22C}" type="sibTrans" cxnId="{AB6ADB9B-8AC5-4AF4-BB8D-233EDF7949EB}">
      <dgm:prSet/>
      <dgm:spPr>
        <a:solidFill>
          <a:srgbClr val="C00000"/>
        </a:solidFill>
      </dgm:spPr>
      <dgm:t>
        <a:bodyPr/>
        <a:lstStyle/>
        <a:p>
          <a:pPr algn="ctr"/>
          <a:endParaRPr lang="en-US"/>
        </a:p>
      </dgm:t>
    </dgm:pt>
    <dgm:pt modelId="{7FC48FB2-963C-43D0-8A13-0AC581FC0D36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en-US" sz="2000" b="1" dirty="0" smtClean="0"/>
            <a:t>Online or Face-to-Face</a:t>
          </a:r>
          <a:endParaRPr lang="en-US" sz="2000" b="1" dirty="0"/>
        </a:p>
      </dgm:t>
    </dgm:pt>
    <dgm:pt modelId="{15E00347-C6D8-4EC7-892B-7DB993B2400A}" type="parTrans" cxnId="{B05B9C30-116C-46CB-8934-4106A3A51C4F}">
      <dgm:prSet/>
      <dgm:spPr/>
      <dgm:t>
        <a:bodyPr/>
        <a:lstStyle/>
        <a:p>
          <a:pPr algn="ctr"/>
          <a:endParaRPr lang="en-US"/>
        </a:p>
      </dgm:t>
    </dgm:pt>
    <dgm:pt modelId="{7F320EEF-819F-441E-AF85-318071200556}" type="sibTrans" cxnId="{B05B9C30-116C-46CB-8934-4106A3A51C4F}">
      <dgm:prSet/>
      <dgm:spPr>
        <a:solidFill>
          <a:srgbClr val="C00000"/>
        </a:solidFill>
      </dgm:spPr>
      <dgm:t>
        <a:bodyPr/>
        <a:lstStyle/>
        <a:p>
          <a:pPr algn="ctr"/>
          <a:endParaRPr lang="en-US">
            <a:solidFill>
              <a:srgbClr val="FF0000"/>
            </a:solidFill>
          </a:endParaRPr>
        </a:p>
      </dgm:t>
    </dgm:pt>
    <dgm:pt modelId="{BBD9C31B-CB45-48E3-ADA1-9EFB99728795}">
      <dgm:prSet phldrT="[Text]" custT="1"/>
      <dgm:spPr>
        <a:solidFill>
          <a:srgbClr val="00B050"/>
        </a:solidFill>
      </dgm:spPr>
      <dgm:t>
        <a:bodyPr/>
        <a:lstStyle/>
        <a:p>
          <a:pPr algn="ctr"/>
          <a:r>
            <a:rPr lang="en-US" sz="2000" b="1" dirty="0" smtClean="0"/>
            <a:t>Presets and Easy Edit Option</a:t>
          </a:r>
          <a:endParaRPr lang="en-US" sz="2000" b="1" dirty="0"/>
        </a:p>
      </dgm:t>
    </dgm:pt>
    <dgm:pt modelId="{61CB4598-C6FD-4873-AC09-780CAC08A3B8}" type="parTrans" cxnId="{7DA78BB2-1E59-43C2-9F08-97F305189A74}">
      <dgm:prSet/>
      <dgm:spPr/>
      <dgm:t>
        <a:bodyPr/>
        <a:lstStyle/>
        <a:p>
          <a:pPr algn="ctr"/>
          <a:endParaRPr lang="en-US"/>
        </a:p>
      </dgm:t>
    </dgm:pt>
    <dgm:pt modelId="{D6E53E4D-0F26-445A-8322-B83A5E7E7FD0}" type="sibTrans" cxnId="{7DA78BB2-1E59-43C2-9F08-97F305189A74}">
      <dgm:prSet/>
      <dgm:spPr>
        <a:solidFill>
          <a:srgbClr val="C00000"/>
        </a:solidFill>
      </dgm:spPr>
      <dgm:t>
        <a:bodyPr/>
        <a:lstStyle/>
        <a:p>
          <a:pPr algn="ctr"/>
          <a:endParaRPr lang="en-US"/>
        </a:p>
      </dgm:t>
    </dgm:pt>
    <dgm:pt modelId="{4474705F-3A19-4BF4-A50B-C26054F06157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algn="ctr"/>
          <a:r>
            <a:rPr lang="en-US" sz="2000" b="1" dirty="0" smtClean="0"/>
            <a:t>Individual or Group  Assign-</a:t>
          </a:r>
          <a:r>
            <a:rPr lang="en-US" sz="2000" b="1" dirty="0" err="1" smtClean="0"/>
            <a:t>ments</a:t>
          </a:r>
          <a:endParaRPr lang="en-US" sz="2000" b="1" dirty="0"/>
        </a:p>
      </dgm:t>
    </dgm:pt>
    <dgm:pt modelId="{C749459D-2AB0-4266-8E43-661839FE34E4}" type="parTrans" cxnId="{DF646B25-95A8-495C-B43E-2D4B759E451A}">
      <dgm:prSet/>
      <dgm:spPr/>
      <dgm:t>
        <a:bodyPr/>
        <a:lstStyle/>
        <a:p>
          <a:pPr algn="ctr"/>
          <a:endParaRPr lang="en-US"/>
        </a:p>
      </dgm:t>
    </dgm:pt>
    <dgm:pt modelId="{2AF2CD31-DE2D-4D50-BC03-C5AEA013F09B}" type="sibTrans" cxnId="{DF646B25-95A8-495C-B43E-2D4B759E451A}">
      <dgm:prSet/>
      <dgm:spPr>
        <a:solidFill>
          <a:srgbClr val="C00000"/>
        </a:solidFill>
      </dgm:spPr>
      <dgm:t>
        <a:bodyPr/>
        <a:lstStyle/>
        <a:p>
          <a:pPr algn="ctr"/>
          <a:endParaRPr lang="en-US"/>
        </a:p>
      </dgm:t>
    </dgm:pt>
    <dgm:pt modelId="{A376DD8B-46B3-4A97-9146-76CDE30CCADA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000" b="1" dirty="0" smtClean="0"/>
            <a:t>Ability to Upload Student Videos</a:t>
          </a:r>
          <a:endParaRPr lang="en-US" sz="2000" b="1" dirty="0"/>
        </a:p>
      </dgm:t>
    </dgm:pt>
    <dgm:pt modelId="{1DBCDF9B-F8AB-4B25-A5E0-B099BF86ACEE}" type="parTrans" cxnId="{4D7D7C7F-AFF6-4A5F-9810-AF7A62053DD9}">
      <dgm:prSet/>
      <dgm:spPr/>
      <dgm:t>
        <a:bodyPr/>
        <a:lstStyle/>
        <a:p>
          <a:endParaRPr lang="en-US"/>
        </a:p>
      </dgm:t>
    </dgm:pt>
    <dgm:pt modelId="{2AF4B067-0C4F-4129-B1FD-AD971F9C2A1D}" type="sibTrans" cxnId="{4D7D7C7F-AFF6-4A5F-9810-AF7A62053DD9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529FD3C3-64F6-4404-873B-C25DF0454C0B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000" b="1" dirty="0" smtClean="0"/>
            <a:t>Response to Student Comments</a:t>
          </a:r>
          <a:endParaRPr lang="en-US" sz="2000" b="1" dirty="0"/>
        </a:p>
      </dgm:t>
    </dgm:pt>
    <dgm:pt modelId="{3AE4D48C-5208-4872-B4AC-D6E8CA6EE430}" type="parTrans" cxnId="{AF9EFF5E-0A56-433F-B941-102D56F371AE}">
      <dgm:prSet/>
      <dgm:spPr/>
      <dgm:t>
        <a:bodyPr/>
        <a:lstStyle/>
        <a:p>
          <a:endParaRPr lang="en-US"/>
        </a:p>
      </dgm:t>
    </dgm:pt>
    <dgm:pt modelId="{29C0FD43-C4AA-4DED-97C1-7FC2C25D9582}" type="sibTrans" cxnId="{AF9EFF5E-0A56-433F-B941-102D56F371AE}">
      <dgm:prSet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6DB9FF11-CAFF-40A5-A3AE-CF64DA4C8495}" type="pres">
      <dgm:prSet presAssocID="{24850AAB-7459-49E8-BEB4-ABC939BF72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6F3633-C7A5-4A7D-BF15-536219BF6309}" type="pres">
      <dgm:prSet presAssocID="{CF67FFE0-1715-4A38-91C0-C4D8FA194EAE}" presName="centerShape" presStyleLbl="node0" presStyleIdx="0" presStyleCnt="1" custScaleX="324663" custScaleY="282270"/>
      <dgm:spPr/>
      <dgm:t>
        <a:bodyPr/>
        <a:lstStyle/>
        <a:p>
          <a:endParaRPr lang="en-US"/>
        </a:p>
      </dgm:t>
    </dgm:pt>
    <dgm:pt modelId="{0958D89D-24C7-482C-95BE-DA70F27E9161}" type="pres">
      <dgm:prSet presAssocID="{ACA6A0D1-CC52-4826-8A12-F1E4BBFB5DA5}" presName="node" presStyleLbl="node1" presStyleIdx="0" presStyleCnt="6" custScaleX="171293" custScaleY="155894" custRadScaleRad="99352" custRadScaleInc="15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B1B64-5DF7-4799-999C-1E086D2C1FCE}" type="pres">
      <dgm:prSet presAssocID="{ACA6A0D1-CC52-4826-8A12-F1E4BBFB5DA5}" presName="dummy" presStyleCnt="0"/>
      <dgm:spPr/>
    </dgm:pt>
    <dgm:pt modelId="{F46564EF-2587-447F-B305-34892E9C8FCD}" type="pres">
      <dgm:prSet presAssocID="{4F6C0099-60F0-402A-A6C5-927C093BB22C}" presName="sibTrans" presStyleLbl="sibTrans2D1" presStyleIdx="0" presStyleCnt="6"/>
      <dgm:spPr/>
      <dgm:t>
        <a:bodyPr/>
        <a:lstStyle/>
        <a:p>
          <a:endParaRPr lang="en-US"/>
        </a:p>
      </dgm:t>
    </dgm:pt>
    <dgm:pt modelId="{6DEAD1E6-C2C4-4659-97BB-EF3DC7324D77}" type="pres">
      <dgm:prSet presAssocID="{529FD3C3-64F6-4404-873B-C25DF0454C0B}" presName="node" presStyleLbl="node1" presStyleIdx="1" presStyleCnt="6" custFlipHor="1" custScaleX="178877" custScaleY="162039" custRadScaleRad="134693" custRadScaleInc="23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F2D627-88F7-42A2-B881-25729CD4084F}" type="pres">
      <dgm:prSet presAssocID="{529FD3C3-64F6-4404-873B-C25DF0454C0B}" presName="dummy" presStyleCnt="0"/>
      <dgm:spPr/>
    </dgm:pt>
    <dgm:pt modelId="{DD1BF188-0EC5-4CA8-A4A9-B3ED4D9EE270}" type="pres">
      <dgm:prSet presAssocID="{29C0FD43-C4AA-4DED-97C1-7FC2C25D9582}" presName="sibTrans" presStyleLbl="sibTrans2D1" presStyleIdx="1" presStyleCnt="6" custScaleX="99614"/>
      <dgm:spPr/>
      <dgm:t>
        <a:bodyPr/>
        <a:lstStyle/>
        <a:p>
          <a:endParaRPr lang="en-US"/>
        </a:p>
      </dgm:t>
    </dgm:pt>
    <dgm:pt modelId="{238F0759-3C86-4E73-A36C-C79D719ABC46}" type="pres">
      <dgm:prSet presAssocID="{A376DD8B-46B3-4A97-9146-76CDE30CCADA}" presName="node" presStyleLbl="node1" presStyleIdx="2" presStyleCnt="6" custScaleX="162722" custScaleY="155789" custRadScaleRad="141994" custRadScaleInc="-152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E99A8E-663C-4FD3-9C44-8F4340449FED}" type="pres">
      <dgm:prSet presAssocID="{A376DD8B-46B3-4A97-9146-76CDE30CCADA}" presName="dummy" presStyleCnt="0"/>
      <dgm:spPr/>
    </dgm:pt>
    <dgm:pt modelId="{3C9B8379-B208-46B3-B1E8-194A3D49C7E3}" type="pres">
      <dgm:prSet presAssocID="{2AF4B067-0C4F-4129-B1FD-AD971F9C2A1D}" presName="sibTrans" presStyleLbl="sibTrans2D1" presStyleIdx="2" presStyleCnt="6"/>
      <dgm:spPr/>
      <dgm:t>
        <a:bodyPr/>
        <a:lstStyle/>
        <a:p>
          <a:endParaRPr lang="en-US"/>
        </a:p>
      </dgm:t>
    </dgm:pt>
    <dgm:pt modelId="{00675081-5443-4D02-80BE-B156DE099745}" type="pres">
      <dgm:prSet presAssocID="{7FC48FB2-963C-43D0-8A13-0AC581FC0D36}" presName="node" presStyleLbl="node1" presStyleIdx="3" presStyleCnt="6" custScaleX="168548" custScaleY="143407" custRadScaleRad="100234" custRadScaleInc="-29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2E7A0-21D1-41A5-8761-D8A1880B264A}" type="pres">
      <dgm:prSet presAssocID="{7FC48FB2-963C-43D0-8A13-0AC581FC0D36}" presName="dummy" presStyleCnt="0"/>
      <dgm:spPr/>
    </dgm:pt>
    <dgm:pt modelId="{B2AF2477-3FCC-4BC7-9964-4DA80542E9CD}" type="pres">
      <dgm:prSet presAssocID="{7F320EEF-819F-441E-AF85-318071200556}" presName="sibTrans" presStyleLbl="sibTrans2D1" presStyleIdx="3" presStyleCnt="6"/>
      <dgm:spPr/>
      <dgm:t>
        <a:bodyPr/>
        <a:lstStyle/>
        <a:p>
          <a:endParaRPr lang="en-US"/>
        </a:p>
      </dgm:t>
    </dgm:pt>
    <dgm:pt modelId="{1F85AE37-5E14-4A2F-BD64-A302E984277A}" type="pres">
      <dgm:prSet presAssocID="{BBD9C31B-CB45-48E3-ADA1-9EFB99728795}" presName="node" presStyleLbl="node1" presStyleIdx="4" presStyleCnt="6" custScaleX="167530" custScaleY="156086" custRadScaleRad="120181" custRadScaleInc="16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E0594-0301-4474-8A67-E565998E4C8D}" type="pres">
      <dgm:prSet presAssocID="{BBD9C31B-CB45-48E3-ADA1-9EFB99728795}" presName="dummy" presStyleCnt="0"/>
      <dgm:spPr/>
    </dgm:pt>
    <dgm:pt modelId="{C73A675E-9409-43C9-9520-AE11D01F6806}" type="pres">
      <dgm:prSet presAssocID="{D6E53E4D-0F26-445A-8322-B83A5E7E7FD0}" presName="sibTrans" presStyleLbl="sibTrans2D1" presStyleIdx="4" presStyleCnt="6"/>
      <dgm:spPr/>
      <dgm:t>
        <a:bodyPr/>
        <a:lstStyle/>
        <a:p>
          <a:endParaRPr lang="en-US"/>
        </a:p>
      </dgm:t>
    </dgm:pt>
    <dgm:pt modelId="{9B18A2B2-1A3B-46E9-A328-60F6FBAEABFC}" type="pres">
      <dgm:prSet presAssocID="{4474705F-3A19-4BF4-A50B-C26054F06157}" presName="node" presStyleLbl="node1" presStyleIdx="5" presStyleCnt="6" custScaleX="173664" custScaleY="162822" custRadScaleRad="124151" custRadScaleInc="-129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E81A93-B01B-4DE3-A243-DB34D8143FD1}" type="pres">
      <dgm:prSet presAssocID="{4474705F-3A19-4BF4-A50B-C26054F06157}" presName="dummy" presStyleCnt="0"/>
      <dgm:spPr/>
    </dgm:pt>
    <dgm:pt modelId="{6F29EB8F-8718-42B8-8989-C2C79575AAB8}" type="pres">
      <dgm:prSet presAssocID="{2AF2CD31-DE2D-4D50-BC03-C5AEA013F09B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DA9A5C19-ACF3-4CCF-88B1-B155C8AD810A}" type="presOf" srcId="{2AF4B067-0C4F-4129-B1FD-AD971F9C2A1D}" destId="{3C9B8379-B208-46B3-B1E8-194A3D49C7E3}" srcOrd="0" destOrd="0" presId="urn:microsoft.com/office/officeart/2005/8/layout/radial6"/>
    <dgm:cxn modelId="{E020EFFF-3781-4863-8803-2ED3AFCA0D0C}" type="presOf" srcId="{24850AAB-7459-49E8-BEB4-ABC939BF72A7}" destId="{6DB9FF11-CAFF-40A5-A3AE-CF64DA4C8495}" srcOrd="0" destOrd="0" presId="urn:microsoft.com/office/officeart/2005/8/layout/radial6"/>
    <dgm:cxn modelId="{6A70176C-EFC3-4053-A713-A8058E410C58}" type="presOf" srcId="{7F320EEF-819F-441E-AF85-318071200556}" destId="{B2AF2477-3FCC-4BC7-9964-4DA80542E9CD}" srcOrd="0" destOrd="0" presId="urn:microsoft.com/office/officeart/2005/8/layout/radial6"/>
    <dgm:cxn modelId="{1F468E57-163F-4E35-A9C9-183E68A7C13F}" type="presOf" srcId="{A376DD8B-46B3-4A97-9146-76CDE30CCADA}" destId="{238F0759-3C86-4E73-A36C-C79D719ABC46}" srcOrd="0" destOrd="0" presId="urn:microsoft.com/office/officeart/2005/8/layout/radial6"/>
    <dgm:cxn modelId="{9035C3B0-538A-43E3-AE44-437F6DD24EA6}" type="presOf" srcId="{529FD3C3-64F6-4404-873B-C25DF0454C0B}" destId="{6DEAD1E6-C2C4-4659-97BB-EF3DC7324D77}" srcOrd="0" destOrd="0" presId="urn:microsoft.com/office/officeart/2005/8/layout/radial6"/>
    <dgm:cxn modelId="{C0386268-296C-4923-83EA-602733AD8774}" type="presOf" srcId="{2AF2CD31-DE2D-4D50-BC03-C5AEA013F09B}" destId="{6F29EB8F-8718-42B8-8989-C2C79575AAB8}" srcOrd="0" destOrd="0" presId="urn:microsoft.com/office/officeart/2005/8/layout/radial6"/>
    <dgm:cxn modelId="{D2EC6864-F6B3-4189-BE46-CE53F3AF6083}" type="presOf" srcId="{4F6C0099-60F0-402A-A6C5-927C093BB22C}" destId="{F46564EF-2587-447F-B305-34892E9C8FCD}" srcOrd="0" destOrd="0" presId="urn:microsoft.com/office/officeart/2005/8/layout/radial6"/>
    <dgm:cxn modelId="{AF9EFF5E-0A56-433F-B941-102D56F371AE}" srcId="{CF67FFE0-1715-4A38-91C0-C4D8FA194EAE}" destId="{529FD3C3-64F6-4404-873B-C25DF0454C0B}" srcOrd="1" destOrd="0" parTransId="{3AE4D48C-5208-4872-B4AC-D6E8CA6EE430}" sibTransId="{29C0FD43-C4AA-4DED-97C1-7FC2C25D9582}"/>
    <dgm:cxn modelId="{AB6ADB9B-8AC5-4AF4-BB8D-233EDF7949EB}" srcId="{CF67FFE0-1715-4A38-91C0-C4D8FA194EAE}" destId="{ACA6A0D1-CC52-4826-8A12-F1E4BBFB5DA5}" srcOrd="0" destOrd="0" parTransId="{40A968D6-5BCC-4100-8973-48D25C08CF05}" sibTransId="{4F6C0099-60F0-402A-A6C5-927C093BB22C}"/>
    <dgm:cxn modelId="{4D7D7C7F-AFF6-4A5F-9810-AF7A62053DD9}" srcId="{CF67FFE0-1715-4A38-91C0-C4D8FA194EAE}" destId="{A376DD8B-46B3-4A97-9146-76CDE30CCADA}" srcOrd="2" destOrd="0" parTransId="{1DBCDF9B-F8AB-4B25-A5E0-B099BF86ACEE}" sibTransId="{2AF4B067-0C4F-4129-B1FD-AD971F9C2A1D}"/>
    <dgm:cxn modelId="{8EAEEC1F-2A09-4901-83EE-5F365B43FBF5}" type="presOf" srcId="{BBD9C31B-CB45-48E3-ADA1-9EFB99728795}" destId="{1F85AE37-5E14-4A2F-BD64-A302E984277A}" srcOrd="0" destOrd="0" presId="urn:microsoft.com/office/officeart/2005/8/layout/radial6"/>
    <dgm:cxn modelId="{6F4C6E8A-2D12-42A0-87DC-B36E7C708664}" type="presOf" srcId="{D6E53E4D-0F26-445A-8322-B83A5E7E7FD0}" destId="{C73A675E-9409-43C9-9520-AE11D01F6806}" srcOrd="0" destOrd="0" presId="urn:microsoft.com/office/officeart/2005/8/layout/radial6"/>
    <dgm:cxn modelId="{B05B9C30-116C-46CB-8934-4106A3A51C4F}" srcId="{CF67FFE0-1715-4A38-91C0-C4D8FA194EAE}" destId="{7FC48FB2-963C-43D0-8A13-0AC581FC0D36}" srcOrd="3" destOrd="0" parTransId="{15E00347-C6D8-4EC7-892B-7DB993B2400A}" sibTransId="{7F320EEF-819F-441E-AF85-318071200556}"/>
    <dgm:cxn modelId="{9DB4B598-62A2-4B6D-A712-B9830BFC2F6F}" type="presOf" srcId="{4474705F-3A19-4BF4-A50B-C26054F06157}" destId="{9B18A2B2-1A3B-46E9-A328-60F6FBAEABFC}" srcOrd="0" destOrd="0" presId="urn:microsoft.com/office/officeart/2005/8/layout/radial6"/>
    <dgm:cxn modelId="{DF646B25-95A8-495C-B43E-2D4B759E451A}" srcId="{CF67FFE0-1715-4A38-91C0-C4D8FA194EAE}" destId="{4474705F-3A19-4BF4-A50B-C26054F06157}" srcOrd="5" destOrd="0" parTransId="{C749459D-2AB0-4266-8E43-661839FE34E4}" sibTransId="{2AF2CD31-DE2D-4D50-BC03-C5AEA013F09B}"/>
    <dgm:cxn modelId="{1A939680-0C5A-4102-A8AA-2D65B3DBAD93}" type="presOf" srcId="{7FC48FB2-963C-43D0-8A13-0AC581FC0D36}" destId="{00675081-5443-4D02-80BE-B156DE099745}" srcOrd="0" destOrd="0" presId="urn:microsoft.com/office/officeart/2005/8/layout/radial6"/>
    <dgm:cxn modelId="{8AD1A2F2-C396-40C8-8DCB-3F82CA561709}" type="presOf" srcId="{CF67FFE0-1715-4A38-91C0-C4D8FA194EAE}" destId="{C86F3633-C7A5-4A7D-BF15-536219BF6309}" srcOrd="0" destOrd="0" presId="urn:microsoft.com/office/officeart/2005/8/layout/radial6"/>
    <dgm:cxn modelId="{EC9A1DFD-7A9F-4013-9DF5-A9674711FE9A}" type="presOf" srcId="{ACA6A0D1-CC52-4826-8A12-F1E4BBFB5DA5}" destId="{0958D89D-24C7-482C-95BE-DA70F27E9161}" srcOrd="0" destOrd="0" presId="urn:microsoft.com/office/officeart/2005/8/layout/radial6"/>
    <dgm:cxn modelId="{13EF7620-6E0B-43FD-833A-B5789966F3BC}" srcId="{24850AAB-7459-49E8-BEB4-ABC939BF72A7}" destId="{CF67FFE0-1715-4A38-91C0-C4D8FA194EAE}" srcOrd="0" destOrd="0" parTransId="{D440F16F-D1C6-4C93-86E8-88119843D62E}" sibTransId="{D9A83C01-1B59-482F-BA9F-FB6E047D6960}"/>
    <dgm:cxn modelId="{7DA78BB2-1E59-43C2-9F08-97F305189A74}" srcId="{CF67FFE0-1715-4A38-91C0-C4D8FA194EAE}" destId="{BBD9C31B-CB45-48E3-ADA1-9EFB99728795}" srcOrd="4" destOrd="0" parTransId="{61CB4598-C6FD-4873-AC09-780CAC08A3B8}" sibTransId="{D6E53E4D-0F26-445A-8322-B83A5E7E7FD0}"/>
    <dgm:cxn modelId="{EADE1901-D17D-40A1-965C-E5CF4D58AB33}" type="presOf" srcId="{29C0FD43-C4AA-4DED-97C1-7FC2C25D9582}" destId="{DD1BF188-0EC5-4CA8-A4A9-B3ED4D9EE270}" srcOrd="0" destOrd="0" presId="urn:microsoft.com/office/officeart/2005/8/layout/radial6"/>
    <dgm:cxn modelId="{08757426-4B58-4350-BBD2-254349039E2B}" type="presParOf" srcId="{6DB9FF11-CAFF-40A5-A3AE-CF64DA4C8495}" destId="{C86F3633-C7A5-4A7D-BF15-536219BF6309}" srcOrd="0" destOrd="0" presId="urn:microsoft.com/office/officeart/2005/8/layout/radial6"/>
    <dgm:cxn modelId="{54D38811-DBC7-4ECD-B3CA-1699D175E400}" type="presParOf" srcId="{6DB9FF11-CAFF-40A5-A3AE-CF64DA4C8495}" destId="{0958D89D-24C7-482C-95BE-DA70F27E9161}" srcOrd="1" destOrd="0" presId="urn:microsoft.com/office/officeart/2005/8/layout/radial6"/>
    <dgm:cxn modelId="{2B80A42E-32FD-413D-9DC1-D9B2221097DF}" type="presParOf" srcId="{6DB9FF11-CAFF-40A5-A3AE-CF64DA4C8495}" destId="{D6FB1B64-5DF7-4799-999C-1E086D2C1FCE}" srcOrd="2" destOrd="0" presId="urn:microsoft.com/office/officeart/2005/8/layout/radial6"/>
    <dgm:cxn modelId="{5F7FC317-05A4-428E-BB4C-67BE79E8F81B}" type="presParOf" srcId="{6DB9FF11-CAFF-40A5-A3AE-CF64DA4C8495}" destId="{F46564EF-2587-447F-B305-34892E9C8FCD}" srcOrd="3" destOrd="0" presId="urn:microsoft.com/office/officeart/2005/8/layout/radial6"/>
    <dgm:cxn modelId="{7A239D64-8E5B-425C-B77E-805617ACA191}" type="presParOf" srcId="{6DB9FF11-CAFF-40A5-A3AE-CF64DA4C8495}" destId="{6DEAD1E6-C2C4-4659-97BB-EF3DC7324D77}" srcOrd="4" destOrd="0" presId="urn:microsoft.com/office/officeart/2005/8/layout/radial6"/>
    <dgm:cxn modelId="{95F10049-4D69-4B8E-A214-59F7CC78639B}" type="presParOf" srcId="{6DB9FF11-CAFF-40A5-A3AE-CF64DA4C8495}" destId="{CDF2D627-88F7-42A2-B881-25729CD4084F}" srcOrd="5" destOrd="0" presId="urn:microsoft.com/office/officeart/2005/8/layout/radial6"/>
    <dgm:cxn modelId="{1C610804-E8A2-4759-B3A0-11C7F4DE6268}" type="presParOf" srcId="{6DB9FF11-CAFF-40A5-A3AE-CF64DA4C8495}" destId="{DD1BF188-0EC5-4CA8-A4A9-B3ED4D9EE270}" srcOrd="6" destOrd="0" presId="urn:microsoft.com/office/officeart/2005/8/layout/radial6"/>
    <dgm:cxn modelId="{577DE597-8433-43E0-9FFD-5650D7C2F319}" type="presParOf" srcId="{6DB9FF11-CAFF-40A5-A3AE-CF64DA4C8495}" destId="{238F0759-3C86-4E73-A36C-C79D719ABC46}" srcOrd="7" destOrd="0" presId="urn:microsoft.com/office/officeart/2005/8/layout/radial6"/>
    <dgm:cxn modelId="{D2C83F94-07E3-4E1B-B6C0-D6F374547EA5}" type="presParOf" srcId="{6DB9FF11-CAFF-40A5-A3AE-CF64DA4C8495}" destId="{82E99A8E-663C-4FD3-9C44-8F4340449FED}" srcOrd="8" destOrd="0" presId="urn:microsoft.com/office/officeart/2005/8/layout/radial6"/>
    <dgm:cxn modelId="{E4315878-FCF4-4F3E-8A6B-4BC343A37103}" type="presParOf" srcId="{6DB9FF11-CAFF-40A5-A3AE-CF64DA4C8495}" destId="{3C9B8379-B208-46B3-B1E8-194A3D49C7E3}" srcOrd="9" destOrd="0" presId="urn:microsoft.com/office/officeart/2005/8/layout/radial6"/>
    <dgm:cxn modelId="{30D929FF-C12F-4E0B-923F-F78A4FA4C08A}" type="presParOf" srcId="{6DB9FF11-CAFF-40A5-A3AE-CF64DA4C8495}" destId="{00675081-5443-4D02-80BE-B156DE099745}" srcOrd="10" destOrd="0" presId="urn:microsoft.com/office/officeart/2005/8/layout/radial6"/>
    <dgm:cxn modelId="{10BC7D4D-CC6C-4F47-A8DF-B67BDE99F0F3}" type="presParOf" srcId="{6DB9FF11-CAFF-40A5-A3AE-CF64DA4C8495}" destId="{7FC2E7A0-21D1-41A5-8761-D8A1880B264A}" srcOrd="11" destOrd="0" presId="urn:microsoft.com/office/officeart/2005/8/layout/radial6"/>
    <dgm:cxn modelId="{71F32859-41A9-426E-975D-A579EE1DA165}" type="presParOf" srcId="{6DB9FF11-CAFF-40A5-A3AE-CF64DA4C8495}" destId="{B2AF2477-3FCC-4BC7-9964-4DA80542E9CD}" srcOrd="12" destOrd="0" presId="urn:microsoft.com/office/officeart/2005/8/layout/radial6"/>
    <dgm:cxn modelId="{D889524B-D82B-4ADD-B81E-E54AFF44EA23}" type="presParOf" srcId="{6DB9FF11-CAFF-40A5-A3AE-CF64DA4C8495}" destId="{1F85AE37-5E14-4A2F-BD64-A302E984277A}" srcOrd="13" destOrd="0" presId="urn:microsoft.com/office/officeart/2005/8/layout/radial6"/>
    <dgm:cxn modelId="{96598AD4-9332-49D4-B99B-27ED020ED21C}" type="presParOf" srcId="{6DB9FF11-CAFF-40A5-A3AE-CF64DA4C8495}" destId="{349E0594-0301-4474-8A67-E565998E4C8D}" srcOrd="14" destOrd="0" presId="urn:microsoft.com/office/officeart/2005/8/layout/radial6"/>
    <dgm:cxn modelId="{90A28CC0-BF21-4C2F-AABF-398D0BC644B1}" type="presParOf" srcId="{6DB9FF11-CAFF-40A5-A3AE-CF64DA4C8495}" destId="{C73A675E-9409-43C9-9520-AE11D01F6806}" srcOrd="15" destOrd="0" presId="urn:microsoft.com/office/officeart/2005/8/layout/radial6"/>
    <dgm:cxn modelId="{26454FDC-BBF9-4730-A1BB-9C0F8BFC6EA9}" type="presParOf" srcId="{6DB9FF11-CAFF-40A5-A3AE-CF64DA4C8495}" destId="{9B18A2B2-1A3B-46E9-A328-60F6FBAEABFC}" srcOrd="16" destOrd="0" presId="urn:microsoft.com/office/officeart/2005/8/layout/radial6"/>
    <dgm:cxn modelId="{F54DE3E6-A4F1-42E6-8C08-A0F50F9B5233}" type="presParOf" srcId="{6DB9FF11-CAFF-40A5-A3AE-CF64DA4C8495}" destId="{C8E81A93-B01B-4DE3-A243-DB34D8143FD1}" srcOrd="17" destOrd="0" presId="urn:microsoft.com/office/officeart/2005/8/layout/radial6"/>
    <dgm:cxn modelId="{51E515A9-85B4-45AC-B7BC-A96DC90A8A58}" type="presParOf" srcId="{6DB9FF11-CAFF-40A5-A3AE-CF64DA4C8495}" destId="{6F29EB8F-8718-42B8-8989-C2C79575AAB8}" srcOrd="18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9EB8F-8718-42B8-8989-C2C79575AAB8}">
      <dsp:nvSpPr>
        <dsp:cNvPr id="0" name=""/>
        <dsp:cNvSpPr/>
      </dsp:nvSpPr>
      <dsp:spPr>
        <a:xfrm>
          <a:off x="1391359" y="502333"/>
          <a:ext cx="3124408" cy="3124408"/>
        </a:xfrm>
        <a:prstGeom prst="blockArc">
          <a:avLst>
            <a:gd name="adj1" fmla="val 10876916"/>
            <a:gd name="adj2" fmla="val 17054432"/>
            <a:gd name="adj3" fmla="val 4643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A675E-9409-43C9-9520-AE11D01F6806}">
      <dsp:nvSpPr>
        <dsp:cNvPr id="0" name=""/>
        <dsp:cNvSpPr/>
      </dsp:nvSpPr>
      <dsp:spPr>
        <a:xfrm>
          <a:off x="1391597" y="489185"/>
          <a:ext cx="3124408" cy="3124408"/>
        </a:xfrm>
        <a:prstGeom prst="blockArc">
          <a:avLst>
            <a:gd name="adj1" fmla="val 4508962"/>
            <a:gd name="adj2" fmla="val 10847290"/>
            <a:gd name="adj3" fmla="val 4643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F2477-3FCC-4BC7-9964-4DA80542E9CD}">
      <dsp:nvSpPr>
        <dsp:cNvPr id="0" name=""/>
        <dsp:cNvSpPr/>
      </dsp:nvSpPr>
      <dsp:spPr>
        <a:xfrm>
          <a:off x="2316227" y="534527"/>
          <a:ext cx="3124408" cy="3124408"/>
        </a:xfrm>
        <a:prstGeom prst="blockArc">
          <a:avLst>
            <a:gd name="adj1" fmla="val 11974"/>
            <a:gd name="adj2" fmla="val 6627931"/>
            <a:gd name="adj3" fmla="val 4643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564EF-2587-447F-B305-34892E9C8FCD}">
      <dsp:nvSpPr>
        <dsp:cNvPr id="0" name=""/>
        <dsp:cNvSpPr/>
      </dsp:nvSpPr>
      <dsp:spPr>
        <a:xfrm>
          <a:off x="2319123" y="445728"/>
          <a:ext cx="3124408" cy="3124408"/>
        </a:xfrm>
        <a:prstGeom prst="blockArc">
          <a:avLst>
            <a:gd name="adj1" fmla="val 14926602"/>
            <a:gd name="adj2" fmla="val 212162"/>
            <a:gd name="adj3" fmla="val 4643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F3633-C7A5-4A7D-BF15-536219BF6309}">
      <dsp:nvSpPr>
        <dsp:cNvPr id="0" name=""/>
        <dsp:cNvSpPr/>
      </dsp:nvSpPr>
      <dsp:spPr>
        <a:xfrm>
          <a:off x="1190518" y="76200"/>
          <a:ext cx="4268389" cy="3863991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Ease</a:t>
          </a:r>
          <a:br>
            <a:rPr lang="en-US" sz="3600" b="1" kern="1200" dirty="0" smtClean="0"/>
          </a:br>
          <a:r>
            <a:rPr lang="en-US" sz="3600" b="1" kern="1200" dirty="0" smtClean="0"/>
            <a:t> of Use</a:t>
          </a:r>
          <a:endParaRPr lang="en-US" sz="3600" b="1" kern="1200" dirty="0"/>
        </a:p>
      </dsp:txBody>
      <dsp:txXfrm>
        <a:off x="1815609" y="642068"/>
        <a:ext cx="3018207" cy="2732255"/>
      </dsp:txXfrm>
    </dsp:sp>
    <dsp:sp modelId="{0958D89D-24C7-482C-95BE-DA70F27E9161}">
      <dsp:nvSpPr>
        <dsp:cNvPr id="0" name=""/>
        <dsp:cNvSpPr/>
      </dsp:nvSpPr>
      <dsp:spPr>
        <a:xfrm>
          <a:off x="2418341" y="-226810"/>
          <a:ext cx="1821182" cy="1624605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Synchron-ously</a:t>
          </a:r>
          <a:r>
            <a:rPr lang="en-US" sz="2000" b="1" kern="1200" dirty="0" smtClean="0"/>
            <a:t> Working  on Papers</a:t>
          </a:r>
          <a:endParaRPr lang="en-US" sz="2000" b="1" kern="1200" dirty="0"/>
        </a:p>
      </dsp:txBody>
      <dsp:txXfrm>
        <a:off x="2685047" y="11108"/>
        <a:ext cx="1287770" cy="1148769"/>
      </dsp:txXfrm>
    </dsp:sp>
    <dsp:sp modelId="{00675081-5443-4D02-80BE-B156DE099745}">
      <dsp:nvSpPr>
        <dsp:cNvPr id="0" name=""/>
        <dsp:cNvSpPr/>
      </dsp:nvSpPr>
      <dsp:spPr>
        <a:xfrm>
          <a:off x="4411934" y="1156093"/>
          <a:ext cx="1984846" cy="1891907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Sharing the Desktop</a:t>
          </a:r>
          <a:endParaRPr lang="en-US" sz="2000" b="1" kern="1200" dirty="0"/>
        </a:p>
      </dsp:txBody>
      <dsp:txXfrm>
        <a:off x="4702608" y="1433156"/>
        <a:ext cx="1403498" cy="1337781"/>
      </dsp:txXfrm>
    </dsp:sp>
    <dsp:sp modelId="{1F85AE37-5E14-4A2F-BD64-A302E984277A}">
      <dsp:nvSpPr>
        <dsp:cNvPr id="0" name=""/>
        <dsp:cNvSpPr/>
      </dsp:nvSpPr>
      <dsp:spPr>
        <a:xfrm>
          <a:off x="2350399" y="2666443"/>
          <a:ext cx="1988996" cy="1719821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/>
            <a:t>Synchron-ously</a:t>
          </a:r>
          <a:r>
            <a:rPr lang="en-US" sz="2000" b="1" kern="1200" dirty="0" smtClean="0"/>
            <a:t> Reviewing </a:t>
          </a:r>
          <a:r>
            <a:rPr lang="en-US" sz="2000" b="1" kern="1200" dirty="0" err="1" smtClean="0"/>
            <a:t>Presenta-tions</a:t>
          </a:r>
          <a:r>
            <a:rPr lang="en-US" sz="2000" b="1" kern="1200" dirty="0" smtClean="0"/>
            <a:t>  </a:t>
          </a:r>
          <a:endParaRPr lang="en-US" sz="2000" b="1" kern="1200" dirty="0"/>
        </a:p>
      </dsp:txBody>
      <dsp:txXfrm>
        <a:off x="2641681" y="2918305"/>
        <a:ext cx="1406432" cy="1216097"/>
      </dsp:txXfrm>
    </dsp:sp>
    <dsp:sp modelId="{9B18A2B2-1A3B-46E9-A328-60F6FBAEABFC}">
      <dsp:nvSpPr>
        <dsp:cNvPr id="0" name=""/>
        <dsp:cNvSpPr/>
      </dsp:nvSpPr>
      <dsp:spPr>
        <a:xfrm>
          <a:off x="483235" y="1142999"/>
          <a:ext cx="1889549" cy="1774798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Seeing Each Other</a:t>
          </a:r>
          <a:endParaRPr lang="en-US" sz="2000" b="1" kern="1200" dirty="0"/>
        </a:p>
      </dsp:txBody>
      <dsp:txXfrm>
        <a:off x="759953" y="1402912"/>
        <a:ext cx="1336113" cy="12549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29EB8F-8718-42B8-8989-C2C79575AAB8}">
      <dsp:nvSpPr>
        <dsp:cNvPr id="0" name=""/>
        <dsp:cNvSpPr/>
      </dsp:nvSpPr>
      <dsp:spPr>
        <a:xfrm>
          <a:off x="1083992" y="427326"/>
          <a:ext cx="3145375" cy="3145375"/>
        </a:xfrm>
        <a:prstGeom prst="blockArc">
          <a:avLst>
            <a:gd name="adj1" fmla="val 12723316"/>
            <a:gd name="adj2" fmla="val 17278309"/>
            <a:gd name="adj3" fmla="val 4517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A675E-9409-43C9-9520-AE11D01F6806}">
      <dsp:nvSpPr>
        <dsp:cNvPr id="0" name=""/>
        <dsp:cNvSpPr/>
      </dsp:nvSpPr>
      <dsp:spPr>
        <a:xfrm>
          <a:off x="1071983" y="446196"/>
          <a:ext cx="3145375" cy="3145375"/>
        </a:xfrm>
        <a:prstGeom prst="blockArc">
          <a:avLst>
            <a:gd name="adj1" fmla="val 8485999"/>
            <a:gd name="adj2" fmla="val 12773338"/>
            <a:gd name="adj3" fmla="val 4517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AF2477-3FCC-4BC7-9964-4DA80542E9CD}">
      <dsp:nvSpPr>
        <dsp:cNvPr id="0" name=""/>
        <dsp:cNvSpPr/>
      </dsp:nvSpPr>
      <dsp:spPr>
        <a:xfrm>
          <a:off x="1155757" y="561910"/>
          <a:ext cx="3145375" cy="3145375"/>
        </a:xfrm>
        <a:prstGeom prst="blockArc">
          <a:avLst>
            <a:gd name="adj1" fmla="val 4311263"/>
            <a:gd name="adj2" fmla="val 8805598"/>
            <a:gd name="adj3" fmla="val 4517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9B8379-B208-46B3-B1E8-194A3D49C7E3}">
      <dsp:nvSpPr>
        <dsp:cNvPr id="0" name=""/>
        <dsp:cNvSpPr/>
      </dsp:nvSpPr>
      <dsp:spPr>
        <a:xfrm>
          <a:off x="2172403" y="582657"/>
          <a:ext cx="3145375" cy="3145375"/>
        </a:xfrm>
        <a:prstGeom prst="blockArc">
          <a:avLst>
            <a:gd name="adj1" fmla="val 2140860"/>
            <a:gd name="adj2" fmla="val 6629026"/>
            <a:gd name="adj3" fmla="val 4517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BF188-0EC5-4CA8-A4A9-B3ED4D9EE270}">
      <dsp:nvSpPr>
        <dsp:cNvPr id="0" name=""/>
        <dsp:cNvSpPr/>
      </dsp:nvSpPr>
      <dsp:spPr>
        <a:xfrm>
          <a:off x="2172690" y="590767"/>
          <a:ext cx="3133234" cy="3145375"/>
        </a:xfrm>
        <a:prstGeom prst="blockArc">
          <a:avLst>
            <a:gd name="adj1" fmla="val 19214404"/>
            <a:gd name="adj2" fmla="val 2118582"/>
            <a:gd name="adj3" fmla="val 4517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6564EF-2587-447F-B305-34892E9C8FCD}">
      <dsp:nvSpPr>
        <dsp:cNvPr id="0" name=""/>
        <dsp:cNvSpPr/>
      </dsp:nvSpPr>
      <dsp:spPr>
        <a:xfrm>
          <a:off x="2045279" y="423145"/>
          <a:ext cx="3145375" cy="3145375"/>
        </a:xfrm>
        <a:prstGeom prst="blockArc">
          <a:avLst>
            <a:gd name="adj1" fmla="val 15091786"/>
            <a:gd name="adj2" fmla="val 19677539"/>
            <a:gd name="adj3" fmla="val 4517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6F3633-C7A5-4A7D-BF15-536219BF6309}">
      <dsp:nvSpPr>
        <dsp:cNvPr id="0" name=""/>
        <dsp:cNvSpPr/>
      </dsp:nvSpPr>
      <dsp:spPr>
        <a:xfrm>
          <a:off x="760096" y="73638"/>
          <a:ext cx="4575807" cy="3978319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Ease </a:t>
          </a:r>
          <a:br>
            <a:rPr lang="en-US" sz="4000" kern="1200" dirty="0" smtClean="0"/>
          </a:br>
          <a:r>
            <a:rPr lang="en-US" sz="4000" kern="1200" dirty="0" smtClean="0"/>
            <a:t>of Use</a:t>
          </a:r>
          <a:endParaRPr lang="en-US" sz="4000" kern="1200" dirty="0"/>
        </a:p>
      </dsp:txBody>
      <dsp:txXfrm>
        <a:off x="1430207" y="656249"/>
        <a:ext cx="3235585" cy="2813097"/>
      </dsp:txXfrm>
    </dsp:sp>
    <dsp:sp modelId="{0958D89D-24C7-482C-95BE-DA70F27E9161}">
      <dsp:nvSpPr>
        <dsp:cNvPr id="0" name=""/>
        <dsp:cNvSpPr/>
      </dsp:nvSpPr>
      <dsp:spPr>
        <a:xfrm>
          <a:off x="2286000" y="-231166"/>
          <a:ext cx="1689945" cy="1538021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Varied Feedback Modes</a:t>
          </a:r>
          <a:endParaRPr lang="en-US" sz="2000" b="1" kern="1200" dirty="0"/>
        </a:p>
      </dsp:txBody>
      <dsp:txXfrm>
        <a:off x="2533487" y="-5928"/>
        <a:ext cx="1194971" cy="1087545"/>
      </dsp:txXfrm>
    </dsp:sp>
    <dsp:sp modelId="{6DEAD1E6-C2C4-4659-97BB-EF3DC7324D77}">
      <dsp:nvSpPr>
        <dsp:cNvPr id="0" name=""/>
        <dsp:cNvSpPr/>
      </dsp:nvSpPr>
      <dsp:spPr>
        <a:xfrm flipH="1">
          <a:off x="4038594" y="381000"/>
          <a:ext cx="1764767" cy="1598647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Response to Student Comments</a:t>
          </a:r>
          <a:endParaRPr lang="en-US" sz="2000" b="1" kern="1200" dirty="0"/>
        </a:p>
      </dsp:txBody>
      <dsp:txXfrm>
        <a:off x="4297038" y="615116"/>
        <a:ext cx="1247879" cy="1130415"/>
      </dsp:txXfrm>
    </dsp:sp>
    <dsp:sp modelId="{238F0759-3C86-4E73-A36C-C79D719ABC46}">
      <dsp:nvSpPr>
        <dsp:cNvPr id="0" name=""/>
        <dsp:cNvSpPr/>
      </dsp:nvSpPr>
      <dsp:spPr>
        <a:xfrm>
          <a:off x="4191007" y="2283440"/>
          <a:ext cx="1605385" cy="1536985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Ability to Upload Student Videos</a:t>
          </a:r>
          <a:endParaRPr lang="en-US" sz="2000" b="1" kern="1200" dirty="0"/>
        </a:p>
      </dsp:txBody>
      <dsp:txXfrm>
        <a:off x="4426110" y="2508526"/>
        <a:ext cx="1135179" cy="1086813"/>
      </dsp:txXfrm>
    </dsp:sp>
    <dsp:sp modelId="{00675081-5443-4D02-80BE-B156DE099745}">
      <dsp:nvSpPr>
        <dsp:cNvPr id="0" name=""/>
        <dsp:cNvSpPr/>
      </dsp:nvSpPr>
      <dsp:spPr>
        <a:xfrm>
          <a:off x="2375739" y="2887909"/>
          <a:ext cx="1662863" cy="1414827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Online or Face-to-Face</a:t>
          </a:r>
          <a:endParaRPr lang="en-US" sz="2000" b="1" kern="1200" dirty="0"/>
        </a:p>
      </dsp:txBody>
      <dsp:txXfrm>
        <a:off x="2619260" y="3095106"/>
        <a:ext cx="1175821" cy="1000433"/>
      </dsp:txXfrm>
    </dsp:sp>
    <dsp:sp modelId="{1F85AE37-5E14-4A2F-BD64-A302E984277A}">
      <dsp:nvSpPr>
        <dsp:cNvPr id="0" name=""/>
        <dsp:cNvSpPr/>
      </dsp:nvSpPr>
      <dsp:spPr>
        <a:xfrm>
          <a:off x="616373" y="2207237"/>
          <a:ext cx="1652820" cy="153991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Presets and Easy Edit Option</a:t>
          </a:r>
          <a:endParaRPr lang="en-US" sz="2000" b="1" kern="1200" dirty="0"/>
        </a:p>
      </dsp:txBody>
      <dsp:txXfrm>
        <a:off x="858423" y="2432752"/>
        <a:ext cx="1168720" cy="1088885"/>
      </dsp:txXfrm>
    </dsp:sp>
    <dsp:sp modelId="{9B18A2B2-1A3B-46E9-A328-60F6FBAEABFC}">
      <dsp:nvSpPr>
        <dsp:cNvPr id="0" name=""/>
        <dsp:cNvSpPr/>
      </dsp:nvSpPr>
      <dsp:spPr>
        <a:xfrm>
          <a:off x="497203" y="380994"/>
          <a:ext cx="1713337" cy="1606371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Individual or Group  Assign-</a:t>
          </a:r>
          <a:r>
            <a:rPr lang="en-US" sz="2000" b="1" kern="1200" dirty="0" err="1" smtClean="0"/>
            <a:t>ments</a:t>
          </a:r>
          <a:endParaRPr lang="en-US" sz="2000" b="1" kern="1200" dirty="0"/>
        </a:p>
      </dsp:txBody>
      <dsp:txXfrm>
        <a:off x="748115" y="616242"/>
        <a:ext cx="1211513" cy="1135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16B72-46B3-4A8E-8836-010BFDCA899D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0F457-1A99-4C51-A323-BC6BA5329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608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F457-1A99-4C51-A323-BC6BA53291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18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F457-1A99-4C51-A323-BC6BA53291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86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80F457-1A99-4C51-A323-BC6BA53291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80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6E71-0232-4658-B979-3DAEDEB47CE5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7329-24EB-4F71-9C8B-373D4DD84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94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6E71-0232-4658-B979-3DAEDEB47CE5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7329-24EB-4F71-9C8B-373D4DD84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72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6E71-0232-4658-B979-3DAEDEB47CE5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7329-24EB-4F71-9C8B-373D4DD84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72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6E71-0232-4658-B979-3DAEDEB47CE5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7329-24EB-4F71-9C8B-373D4DD84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55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6E71-0232-4658-B979-3DAEDEB47CE5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7329-24EB-4F71-9C8B-373D4DD84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5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6E71-0232-4658-B979-3DAEDEB47CE5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7329-24EB-4F71-9C8B-373D4DD84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81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6E71-0232-4658-B979-3DAEDEB47CE5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7329-24EB-4F71-9C8B-373D4DD84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6E71-0232-4658-B979-3DAEDEB47CE5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7329-24EB-4F71-9C8B-373D4DD84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81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6E71-0232-4658-B979-3DAEDEB47CE5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7329-24EB-4F71-9C8B-373D4DD84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6E71-0232-4658-B979-3DAEDEB47CE5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7329-24EB-4F71-9C8B-373D4DD84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0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C6E71-0232-4658-B979-3DAEDEB47CE5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C7329-24EB-4F71-9C8B-373D4DD84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C6E71-0232-4658-B979-3DAEDEB47CE5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C7329-24EB-4F71-9C8B-373D4DD84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8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ye97sbau3Sc" TargetMode="Externa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college.cengage.com/communication/shared/student/youseeu/ysu2_10_video_presentation_assignment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college.cengage.com/communication/shared/student/youseeu/ysu2_5_creating_and_editing_a_rubric.html" TargetMode="External"/><Relationship Id="rId3" Type="http://schemas.openxmlformats.org/officeDocument/2006/relationships/hyperlink" Target="instructor_guide_to_the_youseeu_mindapp.pdf" TargetMode="External"/><Relationship Id="rId7" Type="http://schemas.openxmlformats.org/officeDocument/2006/relationships/hyperlink" Target="http://screencast-o-matic.com/watch/cDeUIT1u5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ollege.cengage.com/communication/shared/student/youseeu/ysu2_3_creating_an_assignment.html" TargetMode="External"/><Relationship Id="rId5" Type="http://schemas.openxmlformats.org/officeDocument/2006/relationships/hyperlink" Target="youseeu_student_guide.pdf" TargetMode="External"/><Relationship Id="rId4" Type="http://schemas.openxmlformats.org/officeDocument/2006/relationships/hyperlink" Target="USeeU%20Resources/youseeu_student_guide.pdf" TargetMode="External"/><Relationship Id="rId9" Type="http://schemas.openxmlformats.org/officeDocument/2006/relationships/hyperlink" Target="http://college.cengage.com/communication/shared/student/youseeu/ysu2_7_grading_a_youseeu_assignment.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seeu.com/about/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oreact.com/#/" TargetMode="External"/><Relationship Id="rId5" Type="http://schemas.openxmlformats.org/officeDocument/2006/relationships/hyperlink" Target="http://www.mheducation.com/highered/platforms/connect.html" TargetMode="Externa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96Ti06ETHC0" TargetMode="Externa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Install%20Skype%20for%20Business.doc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7_c4zVJ739M" TargetMode="External"/><Relationship Id="rId5" Type="http://schemas.openxmlformats.org/officeDocument/2006/relationships/hyperlink" Target="SkypeforBusinessSnippets.docx" TargetMode="External"/><Relationship Id="rId4" Type="http://schemas.openxmlformats.org/officeDocument/2006/relationships/hyperlink" Target="SFB-Lync%20Instructions_For%20MAC%20Users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Two Technologies for Improving Interaction and Learning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781800" cy="17526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Presented by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Marcy Krugel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Business Communications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College of Business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3999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089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3999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6764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</a:rPr>
              <a:t>MindTap</a:t>
            </a:r>
            <a:r>
              <a:rPr lang="en-US" sz="4000" b="1" dirty="0" smtClean="0">
                <a:solidFill>
                  <a:srgbClr val="C00000"/>
                </a:solidFill>
              </a:rPr>
              <a:t>/</a:t>
            </a:r>
            <a:r>
              <a:rPr lang="en-US" sz="4000" b="1" dirty="0" err="1" smtClean="0">
                <a:solidFill>
                  <a:srgbClr val="C00000"/>
                </a:solidFill>
              </a:rPr>
              <a:t>USeeU</a:t>
            </a:r>
            <a:r>
              <a:rPr lang="en-US" sz="4000" b="1" dirty="0" smtClean="0">
                <a:solidFill>
                  <a:srgbClr val="C00000"/>
                </a:solidFill>
              </a:rPr>
              <a:t> Presentation Overview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62200"/>
            <a:ext cx="7239000" cy="41071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53200" y="47244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5257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hlinkClick r:id="rId5"/>
              </a:rPr>
              <a:t>Play me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14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3999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599" y="1600199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</a:rPr>
              <a:t>MindTap</a:t>
            </a:r>
            <a:r>
              <a:rPr lang="en-US" sz="4000" b="1" dirty="0" smtClean="0">
                <a:solidFill>
                  <a:srgbClr val="C00000"/>
                </a:solidFill>
              </a:rPr>
              <a:t>/</a:t>
            </a:r>
            <a:r>
              <a:rPr lang="en-US" sz="4000" b="1" dirty="0" err="1" smtClean="0">
                <a:solidFill>
                  <a:srgbClr val="C00000"/>
                </a:solidFill>
              </a:rPr>
              <a:t>USeeU</a:t>
            </a:r>
            <a:r>
              <a:rPr lang="en-US" sz="4000" b="1" dirty="0" smtClean="0">
                <a:solidFill>
                  <a:srgbClr val="C00000"/>
                </a:solidFill>
              </a:rPr>
              <a:t> Benefits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31005875"/>
              </p:ext>
            </p:extLst>
          </p:nvPr>
        </p:nvGraphicFramePr>
        <p:xfrm>
          <a:off x="1600200" y="2438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400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3999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6764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</a:rPr>
              <a:t>MindTap</a:t>
            </a:r>
            <a:r>
              <a:rPr lang="en-US" sz="4000" b="1" dirty="0" smtClean="0">
                <a:solidFill>
                  <a:srgbClr val="C00000"/>
                </a:solidFill>
              </a:rPr>
              <a:t>/</a:t>
            </a:r>
            <a:r>
              <a:rPr lang="en-US" sz="4000" b="1" dirty="0" err="1" smtClean="0">
                <a:solidFill>
                  <a:srgbClr val="C00000"/>
                </a:solidFill>
              </a:rPr>
              <a:t>USeeU</a:t>
            </a:r>
            <a:r>
              <a:rPr lang="en-US" sz="40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4000" b="1" dirty="0" smtClean="0">
                <a:solidFill>
                  <a:srgbClr val="C00000"/>
                </a:solidFill>
              </a:rPr>
              <a:t>Individual Presentation Demonstration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23" y="2892049"/>
            <a:ext cx="5105401" cy="38242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50292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Play me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3999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9056" y="16764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</a:rPr>
              <a:t>MindTap</a:t>
            </a:r>
            <a:r>
              <a:rPr lang="en-US" sz="4000" b="1" dirty="0" smtClean="0">
                <a:solidFill>
                  <a:srgbClr val="C00000"/>
                </a:solidFill>
              </a:rPr>
              <a:t>/</a:t>
            </a:r>
            <a:r>
              <a:rPr lang="en-US" sz="4000" b="1" dirty="0" err="1" smtClean="0">
                <a:solidFill>
                  <a:srgbClr val="C00000"/>
                </a:solidFill>
              </a:rPr>
              <a:t>USeeU</a:t>
            </a:r>
            <a:r>
              <a:rPr lang="en-US" sz="4000" b="1" dirty="0" smtClean="0">
                <a:solidFill>
                  <a:srgbClr val="C00000"/>
                </a:solidFill>
              </a:rPr>
              <a:t> Resources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440" y="2608534"/>
            <a:ext cx="79095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ebdings" panose="05030102010509060703" pitchFamily="18" charset="2"/>
              <a:buChar char="4"/>
            </a:pPr>
            <a:r>
              <a:rPr lang="en-US" sz="3200" dirty="0" err="1" smtClean="0">
                <a:hlinkClick r:id="rId3" action="ppaction://hlinkfile"/>
              </a:rPr>
              <a:t>USeeU</a:t>
            </a:r>
            <a:r>
              <a:rPr lang="en-US" sz="3200" dirty="0" smtClean="0">
                <a:hlinkClick r:id="rId3" action="ppaction://hlinkfile"/>
              </a:rPr>
              <a:t> instructor guide</a:t>
            </a:r>
            <a:endParaRPr lang="en-US" sz="3200" dirty="0" smtClean="0">
              <a:hlinkClick r:id="rId4" action="ppaction://hlinkfile"/>
            </a:endParaRPr>
          </a:p>
          <a:p>
            <a:pPr marL="285750" indent="-285750">
              <a:buClr>
                <a:srgbClr val="C00000"/>
              </a:buClr>
              <a:buFont typeface="Webdings" panose="05030102010509060703" pitchFamily="18" charset="2"/>
              <a:buChar char="4"/>
            </a:pPr>
            <a:r>
              <a:rPr lang="en-US" sz="3200" dirty="0" err="1" smtClean="0">
                <a:hlinkClick r:id="rId5" action="ppaction://hlinkfile"/>
              </a:rPr>
              <a:t>USeeU</a:t>
            </a:r>
            <a:r>
              <a:rPr lang="en-US" sz="3200" dirty="0" smtClean="0">
                <a:hlinkClick r:id="rId5" action="ppaction://hlinkfile"/>
              </a:rPr>
              <a:t> student guide</a:t>
            </a:r>
            <a:endParaRPr lang="en-US" sz="3200" dirty="0" smtClean="0"/>
          </a:p>
          <a:p>
            <a:pPr marL="285750" indent="-285750">
              <a:buClr>
                <a:srgbClr val="C00000"/>
              </a:buClr>
              <a:buFont typeface="Webdings" panose="05030102010509060703" pitchFamily="18" charset="2"/>
              <a:buChar char="4"/>
            </a:pPr>
            <a:r>
              <a:rPr lang="en-US" sz="3200" dirty="0" err="1" smtClean="0">
                <a:hlinkClick r:id="rId6"/>
              </a:rPr>
              <a:t>USeeU</a:t>
            </a:r>
            <a:r>
              <a:rPr lang="en-US" sz="3200" dirty="0" smtClean="0">
                <a:hlinkClick r:id="rId6"/>
              </a:rPr>
              <a:t> assignment creation</a:t>
            </a:r>
            <a:endParaRPr lang="en-US" sz="3200" dirty="0" smtClean="0"/>
          </a:p>
          <a:p>
            <a:pPr marL="285750" indent="-285750">
              <a:buClr>
                <a:srgbClr val="C00000"/>
              </a:buClr>
              <a:buFont typeface="Webdings" panose="05030102010509060703" pitchFamily="18" charset="2"/>
              <a:buChar char="4"/>
            </a:pPr>
            <a:r>
              <a:rPr lang="en-US" sz="3200" dirty="0" err="1" smtClean="0">
                <a:hlinkClick r:id="rId7"/>
              </a:rPr>
              <a:t>USeeU</a:t>
            </a:r>
            <a:r>
              <a:rPr lang="en-US" sz="3200" dirty="0" smtClean="0">
                <a:hlinkClick r:id="rId7"/>
              </a:rPr>
              <a:t> group project tutorial </a:t>
            </a:r>
            <a:endParaRPr lang="en-US" sz="3200" dirty="0" smtClean="0"/>
          </a:p>
          <a:p>
            <a:pPr marL="285750" indent="-285750">
              <a:buClr>
                <a:srgbClr val="C00000"/>
              </a:buClr>
              <a:buFont typeface="Webdings" panose="05030102010509060703" pitchFamily="18" charset="2"/>
              <a:buChar char="4"/>
            </a:pPr>
            <a:r>
              <a:rPr lang="en-US" sz="3200" dirty="0" err="1" smtClean="0">
                <a:hlinkClick r:id="rId8"/>
              </a:rPr>
              <a:t>USeeU</a:t>
            </a:r>
            <a:r>
              <a:rPr lang="en-US" sz="3200" dirty="0" smtClean="0">
                <a:hlinkClick r:id="rId8"/>
              </a:rPr>
              <a:t> rubric creation and editing</a:t>
            </a:r>
            <a:endParaRPr lang="en-US" sz="3200" dirty="0" smtClean="0"/>
          </a:p>
          <a:p>
            <a:pPr marL="285750" indent="-285750">
              <a:buClr>
                <a:srgbClr val="C00000"/>
              </a:buClr>
              <a:buFont typeface="Webdings" panose="05030102010509060703" pitchFamily="18" charset="2"/>
              <a:buChar char="4"/>
            </a:pPr>
            <a:r>
              <a:rPr lang="en-US" sz="3200" dirty="0" err="1" smtClean="0">
                <a:hlinkClick r:id="rId9"/>
              </a:rPr>
              <a:t>USeeU</a:t>
            </a:r>
            <a:r>
              <a:rPr lang="en-US" sz="3200" dirty="0" smtClean="0">
                <a:hlinkClick r:id="rId9"/>
              </a:rPr>
              <a:t> assignment grading</a:t>
            </a:r>
            <a:endParaRPr lang="en-US" sz="3200" dirty="0" smtClean="0"/>
          </a:p>
          <a:p>
            <a:pPr marL="285750" indent="-285750">
              <a:buClr>
                <a:srgbClr val="C00000"/>
              </a:buClr>
              <a:buFont typeface="Webdings" panose="05030102010509060703" pitchFamily="18" charset="2"/>
              <a:buChar char="4"/>
            </a:pP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286256" y="5626387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C00000"/>
                </a:solidFill>
              </a:rPr>
              <a:t>Krugel@fau.edu</a:t>
            </a:r>
          </a:p>
        </p:txBody>
      </p:sp>
    </p:spTree>
    <p:extLst>
      <p:ext uri="{BB962C8B-B14F-4D97-AF65-F5344CB8AC3E}">
        <p14:creationId xmlns:p14="http://schemas.microsoft.com/office/powerpoint/2010/main" val="393706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3999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1600200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Options for non-Cengage Users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251168"/>
            <a:ext cx="2209800" cy="16373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672" y="4572000"/>
            <a:ext cx="3361944" cy="17513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1432" y="3891654"/>
            <a:ext cx="358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5"/>
              </a:rPr>
              <a:t>http://</a:t>
            </a:r>
            <a:r>
              <a:rPr lang="en-US" sz="1200" dirty="0" smtClean="0">
                <a:hlinkClick r:id="rId5"/>
              </a:rPr>
              <a:t>www.mheducation.com/highered/platforms/connect.html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76672" y="6323395"/>
            <a:ext cx="3462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6"/>
              </a:rPr>
              <a:t>https://goreact.com</a:t>
            </a:r>
            <a:r>
              <a:rPr lang="en-US" sz="1200" dirty="0" smtClean="0">
                <a:hlinkClick r:id="rId6"/>
              </a:rPr>
              <a:t>/#/</a:t>
            </a:r>
            <a:endParaRPr lang="en-US" sz="1200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90230"/>
            <a:ext cx="4800600" cy="31574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57150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8"/>
              </a:rPr>
              <a:t>http://www.youseeu.com/about</a:t>
            </a:r>
            <a:r>
              <a:rPr lang="en-US" sz="1200" dirty="0" smtClean="0">
                <a:hlinkClick r:id="rId8"/>
              </a:rPr>
              <a:t>/</a:t>
            </a: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166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3999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60" y="1752600"/>
            <a:ext cx="4642104" cy="4876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4132651">
            <a:off x="1355556" y="1432851"/>
            <a:ext cx="861774" cy="16847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Other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4398353">
            <a:off x="7052949" y="1171701"/>
            <a:ext cx="861774" cy="16847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Ideas?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7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Skype for Business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14" y="2359819"/>
            <a:ext cx="2651760" cy="358140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</a:rPr>
              <a:t>USeeU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712" y="2286000"/>
            <a:ext cx="4041775" cy="309076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3999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03376" y="6069681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Touch-Base Meetings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1" y="5454128"/>
            <a:ext cx="4876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sym typeface="Webdings"/>
              </a:rPr>
              <a:t></a:t>
            </a:r>
            <a:r>
              <a:rPr lang="en-US" sz="2000" b="1" dirty="0" smtClean="0">
                <a:solidFill>
                  <a:srgbClr val="C00000"/>
                </a:solidFill>
              </a:rPr>
              <a:t>Online Presentations, Peer-, and Self-</a:t>
            </a:r>
            <a:br>
              <a:rPr lang="en-US" sz="2000" b="1" dirty="0" smtClean="0">
                <a:solidFill>
                  <a:srgbClr val="C00000"/>
                </a:solidFill>
              </a:rPr>
            </a:br>
            <a:r>
              <a:rPr lang="en-US" sz="2000" b="1" dirty="0" smtClean="0">
                <a:solidFill>
                  <a:srgbClr val="C00000"/>
                </a:solidFill>
              </a:rPr>
              <a:t>     Reviews</a:t>
            </a:r>
          </a:p>
          <a:p>
            <a:r>
              <a:rPr lang="en-US" sz="2000" b="1" dirty="0" smtClean="0">
                <a:solidFill>
                  <a:srgbClr val="C00000"/>
                </a:solidFill>
                <a:sym typeface="Webdings"/>
              </a:rPr>
              <a:t></a:t>
            </a:r>
            <a:r>
              <a:rPr lang="en-US" sz="2000" b="1" dirty="0" err="1" smtClean="0">
                <a:solidFill>
                  <a:srgbClr val="C00000"/>
                </a:solidFill>
              </a:rPr>
              <a:t>FtF</a:t>
            </a:r>
            <a:r>
              <a:rPr lang="en-US" sz="2000" b="1" dirty="0" smtClean="0">
                <a:solidFill>
                  <a:srgbClr val="C00000"/>
                </a:solidFill>
              </a:rPr>
              <a:t> Rehearsals and Self-Reviews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6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3999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676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Session Agenda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43840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ebdings" panose="05030102010509060703" pitchFamily="18" charset="2"/>
              <a:buChar char="4"/>
            </a:pPr>
            <a:r>
              <a:rPr lang="en-US" sz="3200" b="1" dirty="0" smtClean="0">
                <a:sym typeface="Webdings"/>
              </a:rPr>
              <a:t>What students said about these technologies.</a:t>
            </a:r>
          </a:p>
          <a:p>
            <a:pPr marL="342900" indent="-342900">
              <a:buClr>
                <a:srgbClr val="C00000"/>
              </a:buClr>
              <a:buFont typeface="Webdings" panose="05030102010509060703" pitchFamily="18" charset="2"/>
              <a:buChar char="4"/>
            </a:pPr>
            <a:r>
              <a:rPr lang="en-US" sz="3200" b="1" dirty="0" smtClean="0">
                <a:sym typeface="Webdings"/>
              </a:rPr>
              <a:t>Why I like them.</a:t>
            </a:r>
          </a:p>
          <a:p>
            <a:pPr marL="342900" indent="-342900">
              <a:buClr>
                <a:srgbClr val="C00000"/>
              </a:buClr>
              <a:buFont typeface="Webdings" panose="05030102010509060703" pitchFamily="18" charset="2"/>
              <a:buChar char="4"/>
            </a:pPr>
            <a:r>
              <a:rPr lang="en-US" sz="3200" b="1" dirty="0">
                <a:sym typeface="Webdings"/>
              </a:rPr>
              <a:t>How </a:t>
            </a:r>
            <a:r>
              <a:rPr lang="en-US" sz="3200" b="1" dirty="0" smtClean="0">
                <a:sym typeface="Webdings"/>
              </a:rPr>
              <a:t>they work.</a:t>
            </a:r>
            <a:endParaRPr lang="en-US" sz="3200" b="1" dirty="0">
              <a:sym typeface="Webdings"/>
            </a:endParaRPr>
          </a:p>
          <a:p>
            <a:pPr marL="342900" indent="-342900">
              <a:buClr>
                <a:srgbClr val="C00000"/>
              </a:buClr>
              <a:buFont typeface="Webdings" panose="05030102010509060703" pitchFamily="18" charset="2"/>
              <a:buChar char="4"/>
            </a:pPr>
            <a:r>
              <a:rPr lang="en-US" sz="3200" b="1" dirty="0" smtClean="0">
                <a:sym typeface="Webdings"/>
              </a:rPr>
              <a:t>How to get started using them.</a:t>
            </a:r>
          </a:p>
          <a:p>
            <a:pPr marL="342900" indent="-342900">
              <a:buClr>
                <a:srgbClr val="C00000"/>
              </a:buClr>
              <a:buFont typeface="Webdings" panose="05030102010509060703" pitchFamily="18" charset="2"/>
              <a:buChar char="4"/>
            </a:pPr>
            <a:r>
              <a:rPr lang="en-US" sz="3200" b="1" dirty="0" smtClean="0">
                <a:sym typeface="Webdings"/>
              </a:rPr>
              <a:t>What options exist for non-Cengage users.</a:t>
            </a:r>
          </a:p>
          <a:p>
            <a:pPr marL="342900" indent="-342900">
              <a:buClr>
                <a:srgbClr val="C00000"/>
              </a:buClr>
              <a:buFont typeface="Webdings" panose="05030102010509060703" pitchFamily="18" charset="2"/>
              <a:buChar char="4"/>
            </a:pPr>
            <a:r>
              <a:rPr lang="en-US" sz="3200" b="1" dirty="0" smtClean="0">
                <a:sym typeface="Webdings"/>
              </a:rPr>
              <a:t>What other ideas exist. </a:t>
            </a:r>
            <a:br>
              <a:rPr lang="en-US" sz="3200" b="1" dirty="0" smtClean="0">
                <a:sym typeface="Webdings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649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3999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676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Student Feedback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438400"/>
            <a:ext cx="86868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One of the most difficult issues with online classes is communicating with teachers or understanding expectations, but using Skype for Business and </a:t>
            </a:r>
            <a:r>
              <a:rPr lang="en-US" sz="3200" dirty="0" err="1"/>
              <a:t>MindTap’s</a:t>
            </a:r>
            <a:r>
              <a:rPr lang="en-US" sz="3200" dirty="0"/>
              <a:t> </a:t>
            </a:r>
            <a:r>
              <a:rPr lang="en-US" sz="3200" dirty="0" err="1"/>
              <a:t>USeeU</a:t>
            </a:r>
            <a:r>
              <a:rPr lang="en-US" sz="3200" dirty="0"/>
              <a:t> really streamlined the process. </a:t>
            </a:r>
            <a:endParaRPr lang="en-US" sz="3200" dirty="0" smtClean="0"/>
          </a:p>
          <a:p>
            <a:r>
              <a:rPr lang="en-US" sz="2400" b="1" dirty="0" smtClean="0">
                <a:sym typeface="Webdings"/>
              </a:rPr>
              <a:t/>
            </a:r>
            <a:br>
              <a:rPr lang="en-US" sz="2400" b="1" dirty="0" smtClean="0">
                <a:sym typeface="Webding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12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3999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676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Student Feedback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438400"/>
            <a:ext cx="8686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sym typeface="Webdings"/>
              </a:rPr>
              <a:t></a:t>
            </a:r>
            <a:r>
              <a:rPr lang="en-US" sz="2800" dirty="0" smtClean="0"/>
              <a:t>Using Skype for Business </a:t>
            </a:r>
            <a:r>
              <a:rPr lang="en-US" sz="2800" dirty="0"/>
              <a:t>for </a:t>
            </a:r>
            <a:r>
              <a:rPr lang="en-US" sz="2800" dirty="0" smtClean="0"/>
              <a:t>meetings </a:t>
            </a:r>
            <a:r>
              <a:rPr lang="en-US" sz="2800" dirty="0"/>
              <a:t>allowed </a:t>
            </a:r>
            <a:r>
              <a:rPr lang="en-US" sz="2800" dirty="0" smtClean="0"/>
              <a:t>the </a:t>
            </a:r>
          </a:p>
          <a:p>
            <a:r>
              <a:rPr lang="en-US" sz="2800" dirty="0" smtClean="0"/>
              <a:t>     teacher </a:t>
            </a:r>
            <a:r>
              <a:rPr lang="en-US" sz="2800" dirty="0"/>
              <a:t>to go </a:t>
            </a:r>
            <a:r>
              <a:rPr lang="en-US" sz="2800" dirty="0" smtClean="0"/>
              <a:t>over </a:t>
            </a:r>
            <a:r>
              <a:rPr lang="en-US" sz="2800" dirty="0"/>
              <a:t>our paperwork or coursework. 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>
                <a:solidFill>
                  <a:srgbClr val="C00000"/>
                </a:solidFill>
                <a:sym typeface="Webdings"/>
              </a:rPr>
              <a:t></a:t>
            </a:r>
            <a:r>
              <a:rPr lang="en-US" sz="2800" dirty="0"/>
              <a:t>I enjoyed the two Skype meetings. The meetings </a:t>
            </a:r>
            <a:r>
              <a:rPr lang="en-US" sz="2800" dirty="0" smtClean="0"/>
              <a:t>gave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</a:t>
            </a:r>
            <a:r>
              <a:rPr lang="en-US" sz="2800" dirty="0"/>
              <a:t>me </a:t>
            </a:r>
            <a:r>
              <a:rPr lang="en-US" sz="2800" dirty="0" smtClean="0"/>
              <a:t>one-on-one </a:t>
            </a:r>
            <a:r>
              <a:rPr lang="en-US" sz="2800" dirty="0"/>
              <a:t>attention and helped further my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understanding </a:t>
            </a:r>
            <a:r>
              <a:rPr lang="en-US" sz="2800" dirty="0"/>
              <a:t>of </a:t>
            </a:r>
            <a:r>
              <a:rPr lang="en-US" sz="2800" dirty="0" smtClean="0"/>
              <a:t>the </a:t>
            </a:r>
            <a:r>
              <a:rPr lang="en-US" sz="2800" dirty="0"/>
              <a:t>assignments and any </a:t>
            </a:r>
            <a:r>
              <a:rPr lang="en-US" sz="2800" dirty="0" smtClean="0"/>
              <a:t>feedback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I received </a:t>
            </a:r>
            <a:r>
              <a:rPr lang="en-US" sz="2800" dirty="0"/>
              <a:t>from previous </a:t>
            </a:r>
            <a:r>
              <a:rPr lang="en-US" sz="2800" dirty="0" smtClean="0"/>
              <a:t>assignments</a:t>
            </a:r>
            <a:r>
              <a:rPr lang="en-US" sz="2800" dirty="0"/>
              <a:t>.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7779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3999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676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Student Feedback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438400"/>
            <a:ext cx="86868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sym typeface="Webdings"/>
              </a:rPr>
              <a:t></a:t>
            </a:r>
            <a:r>
              <a:rPr lang="en-US" sz="2600" dirty="0" err="1" smtClean="0"/>
              <a:t>USeeU</a:t>
            </a:r>
            <a:r>
              <a:rPr lang="en-US" sz="2600" dirty="0" smtClean="0"/>
              <a:t> </a:t>
            </a:r>
            <a:r>
              <a:rPr lang="en-US" sz="2600" dirty="0"/>
              <a:t>cut down on most of the time spent with </a:t>
            </a:r>
            <a:r>
              <a:rPr lang="en-US" sz="2600" dirty="0" smtClean="0"/>
              <a:t>the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technical difficulties </a:t>
            </a:r>
            <a:r>
              <a:rPr lang="en-US" sz="2600" dirty="0"/>
              <a:t>involved with online presentations. </a:t>
            </a:r>
            <a:endParaRPr lang="en-US" sz="2600" dirty="0" smtClean="0"/>
          </a:p>
          <a:p>
            <a:r>
              <a:rPr lang="en-US" sz="2600" dirty="0" smtClean="0"/>
              <a:t>    </a:t>
            </a:r>
            <a:r>
              <a:rPr lang="en-US" sz="2600" dirty="0" err="1" smtClean="0"/>
              <a:t>USeeU</a:t>
            </a:r>
            <a:r>
              <a:rPr lang="en-US" sz="2600" dirty="0" smtClean="0"/>
              <a:t> was intuitive </a:t>
            </a:r>
            <a:r>
              <a:rPr lang="en-US" sz="2600" dirty="0"/>
              <a:t>and made creating presentations </a:t>
            </a:r>
            <a:r>
              <a:rPr lang="en-US" sz="2600" dirty="0" smtClean="0"/>
              <a:t>with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</a:t>
            </a:r>
            <a:r>
              <a:rPr lang="en-US" sz="2600" dirty="0"/>
              <a:t>slides very easy.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>
                <a:solidFill>
                  <a:srgbClr val="C00000"/>
                </a:solidFill>
                <a:sym typeface="Webdings"/>
              </a:rPr>
              <a:t></a:t>
            </a:r>
            <a:r>
              <a:rPr lang="en-US" sz="2600" dirty="0">
                <a:sym typeface="Webdings"/>
              </a:rPr>
              <a:t>T</a:t>
            </a:r>
            <a:r>
              <a:rPr lang="en-US" sz="2600" dirty="0"/>
              <a:t>he </a:t>
            </a:r>
            <a:r>
              <a:rPr lang="en-US" sz="2600" dirty="0" err="1"/>
              <a:t>USeeU</a:t>
            </a:r>
            <a:r>
              <a:rPr lang="en-US" sz="2600" dirty="0"/>
              <a:t> software allowed me to easily upload my </a:t>
            </a:r>
            <a:r>
              <a:rPr lang="en-US" sz="2600" dirty="0" smtClean="0"/>
              <a:t>pre-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recorded video </a:t>
            </a:r>
            <a:r>
              <a:rPr lang="en-US" sz="2600" dirty="0"/>
              <a:t>and to attach the slides. I enjoyed </a:t>
            </a:r>
            <a:r>
              <a:rPr lang="en-US" sz="2600" dirty="0" smtClean="0"/>
              <a:t>being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</a:t>
            </a:r>
            <a:r>
              <a:rPr lang="en-US" sz="2600" dirty="0"/>
              <a:t>able to give </a:t>
            </a:r>
            <a:r>
              <a:rPr lang="en-US" sz="2600" dirty="0" smtClean="0"/>
              <a:t>real-time </a:t>
            </a:r>
            <a:r>
              <a:rPr lang="en-US" sz="2600" dirty="0"/>
              <a:t>feedback on my </a:t>
            </a:r>
            <a:r>
              <a:rPr lang="en-US" sz="2600" dirty="0" smtClean="0"/>
              <a:t>classmates’</a:t>
            </a:r>
          </a:p>
          <a:p>
            <a:r>
              <a:rPr lang="en-US" sz="2600" dirty="0"/>
              <a:t> </a:t>
            </a:r>
            <a:r>
              <a:rPr lang="en-US" sz="2600" dirty="0" smtClean="0"/>
              <a:t>    </a:t>
            </a:r>
            <a:r>
              <a:rPr lang="en-US" sz="2600" dirty="0"/>
              <a:t>presentations using the </a:t>
            </a:r>
            <a:r>
              <a:rPr lang="en-US" sz="2600" dirty="0" smtClean="0"/>
              <a:t>program</a:t>
            </a:r>
            <a:r>
              <a:rPr lang="en-US" sz="2600" dirty="0"/>
              <a:t>.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52400"/>
            <a:ext cx="9143999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599" y="1600199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Skype for Business Touch-Base Meeting Benefits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93877953"/>
              </p:ext>
            </p:extLst>
          </p:nvPr>
        </p:nvGraphicFramePr>
        <p:xfrm>
          <a:off x="1524000" y="2362200"/>
          <a:ext cx="6400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580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3999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638562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Skype for Business Demonstration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736" y="2362200"/>
            <a:ext cx="658368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14800" y="49530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Play me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7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3999" cy="160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6764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Skype for Business Resources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514600"/>
            <a:ext cx="777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ebdings" panose="05030102010509060703" pitchFamily="18" charset="2"/>
              <a:buChar char="4"/>
            </a:pPr>
            <a:r>
              <a:rPr lang="en-US" sz="3200" dirty="0" smtClean="0">
                <a:hlinkClick r:id="rId3" action="ppaction://hlinkfile"/>
              </a:rPr>
              <a:t>Installation instructions</a:t>
            </a:r>
            <a:endParaRPr lang="en-US" sz="3200" dirty="0" smtClean="0"/>
          </a:p>
          <a:p>
            <a:pPr marL="285750" indent="-285750">
              <a:buClr>
                <a:srgbClr val="C00000"/>
              </a:buClr>
              <a:buFont typeface="Webdings" panose="05030102010509060703" pitchFamily="18" charset="2"/>
              <a:buChar char="4"/>
            </a:pPr>
            <a:r>
              <a:rPr lang="en-US" sz="3200" dirty="0" smtClean="0">
                <a:solidFill>
                  <a:srgbClr val="C00000"/>
                </a:solidFill>
                <a:hlinkClick r:id="rId4" action="ppaction://hlinkfile"/>
              </a:rPr>
              <a:t>L</a:t>
            </a:r>
            <a:r>
              <a:rPr lang="en-US" sz="3200" dirty="0" smtClean="0">
                <a:hlinkClick r:id="rId4" action="ppaction://hlinkfile"/>
              </a:rPr>
              <a:t>ync instructions - for MAC users</a:t>
            </a:r>
            <a:endParaRPr lang="en-US" sz="3200" dirty="0" smtClean="0"/>
          </a:p>
          <a:p>
            <a:pPr marL="285750" indent="-285750">
              <a:buClr>
                <a:srgbClr val="C00000"/>
              </a:buClr>
              <a:buFont typeface="Webdings" panose="05030102010509060703" pitchFamily="18" charset="2"/>
              <a:buChar char="4"/>
            </a:pPr>
            <a:r>
              <a:rPr lang="en-US" sz="3200" dirty="0" err="1" smtClean="0">
                <a:hlinkClick r:id="rId5" action="ppaction://hlinkfile"/>
              </a:rPr>
              <a:t>SfB</a:t>
            </a:r>
            <a:r>
              <a:rPr lang="en-US" sz="3200" dirty="0" smtClean="0">
                <a:hlinkClick r:id="rId5" action="ppaction://hlinkfile"/>
              </a:rPr>
              <a:t> instructions developed by FAU’s Center</a:t>
            </a:r>
            <a:br>
              <a:rPr lang="en-US" sz="3200" dirty="0" smtClean="0">
                <a:hlinkClick r:id="rId5" action="ppaction://hlinkfile"/>
              </a:rPr>
            </a:br>
            <a:r>
              <a:rPr lang="en-US" sz="3200" dirty="0" smtClean="0">
                <a:hlinkClick r:id="rId5" action="ppaction://hlinkfile"/>
              </a:rPr>
              <a:t> for eLearning</a:t>
            </a:r>
            <a:endParaRPr lang="en-US" sz="3200" dirty="0" smtClean="0"/>
          </a:p>
          <a:p>
            <a:pPr marL="285750" indent="-285750">
              <a:buClr>
                <a:srgbClr val="C00000"/>
              </a:buClr>
              <a:buFont typeface="Webdings" panose="05030102010509060703" pitchFamily="18" charset="2"/>
              <a:buChar char="4"/>
            </a:pPr>
            <a:r>
              <a:rPr lang="en-US" sz="3200" dirty="0">
                <a:hlinkClick r:id="rId6"/>
              </a:rPr>
              <a:t>Step-by-Step Skype for Business Video Link</a:t>
            </a:r>
            <a:endParaRPr lang="en-US" sz="3200" dirty="0"/>
          </a:p>
          <a:p>
            <a:pPr>
              <a:buClr>
                <a:srgbClr val="C00000"/>
              </a:buClr>
            </a:pP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53340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>
                <a:solidFill>
                  <a:srgbClr val="C00000"/>
                </a:solidFill>
              </a:rPr>
              <a:t>Krugel@fau.edu</a:t>
            </a:r>
          </a:p>
        </p:txBody>
      </p:sp>
    </p:spTree>
    <p:extLst>
      <p:ext uri="{BB962C8B-B14F-4D97-AF65-F5344CB8AC3E}">
        <p14:creationId xmlns:p14="http://schemas.microsoft.com/office/powerpoint/2010/main" val="41179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287</Words>
  <Application>Microsoft Office PowerPoint</Application>
  <PresentationFormat>On-screen Show (4:3)</PresentationFormat>
  <Paragraphs>79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Two Technologies for Improving Interaction and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Technologies for Improving Interaction and Learning</dc:title>
  <dc:creator>Krugel</dc:creator>
  <cp:lastModifiedBy>Krugel</cp:lastModifiedBy>
  <cp:revision>88</cp:revision>
  <cp:lastPrinted>2016-04-03T18:44:50Z</cp:lastPrinted>
  <dcterms:created xsi:type="dcterms:W3CDTF">2016-04-02T23:33:38Z</dcterms:created>
  <dcterms:modified xsi:type="dcterms:W3CDTF">2016-04-13T14:14:46Z</dcterms:modified>
</cp:coreProperties>
</file>