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C50909-2C28-FCC4-9C9C-89A5B4B9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043C57-33AD-991E-74B0-8B81A35EB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94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10</cp:revision>
  <dcterms:created xsi:type="dcterms:W3CDTF">2024-02-13T20:47:25Z</dcterms:created>
  <dcterms:modified xsi:type="dcterms:W3CDTF">2024-02-13T21:01:35Z</dcterms:modified>
</cp:coreProperties>
</file>