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27DFF-9E3E-187C-6DD2-51B65D0CA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069" y="1681163"/>
            <a:ext cx="5157787" cy="8239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EC145-B2E3-D97D-7436-163267137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3069" y="2505075"/>
            <a:ext cx="5157787" cy="3684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E7A0A3-DC6B-E291-C597-96EEA58C8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6481" y="1681163"/>
            <a:ext cx="5183188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F326C5D-A96E-F876-AADC-70D7D05EE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6481" y="2505075"/>
            <a:ext cx="5183188" cy="36845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8</cp:revision>
  <dcterms:created xsi:type="dcterms:W3CDTF">2024-02-13T20:47:25Z</dcterms:created>
  <dcterms:modified xsi:type="dcterms:W3CDTF">2024-02-13T21:00:01Z</dcterms:modified>
</cp:coreProperties>
</file>