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47" d="100"/>
          <a:sy n="47" d="100"/>
        </p:scale>
        <p:origin x="12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57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0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97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63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3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0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3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3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A180-7988-3F48-AC20-1622078BD552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04B3E-7B2E-A04D-B677-2FA2BE6D4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23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mail@fau.ed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u.edu/xxx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17A886-20E2-5996-FC65-EAC6054E47A0}"/>
              </a:ext>
            </a:extLst>
          </p:cNvPr>
          <p:cNvSpPr txBox="1"/>
          <p:nvPr/>
        </p:nvSpPr>
        <p:spPr>
          <a:xfrm>
            <a:off x="691516" y="13936584"/>
            <a:ext cx="77209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Reasonable accommodation should be requested of the event sponsor: Staff Name or Office Name at 561-297-XXXX and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email@fau.edu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or TTY Relay Station at 1-800-955-8770. Please make your needs known as soon as possible to allow sufficient time for effective accommodations, preferably 5 days before the date of this event. Visit 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fau.edu/xxxx</a:t>
            </a:r>
            <a:r>
              <a:rPr lang="en-US" sz="12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 for more info.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22088231-B92D-63C0-256B-4459825AC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1767840"/>
            <a:ext cx="8675370" cy="20643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975EE845-C836-0CFD-E9DD-8CE40681B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1515" y="4138083"/>
            <a:ext cx="8675370" cy="571711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69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67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Tobar</dc:creator>
  <cp:lastModifiedBy>Stephanie Gurgel</cp:lastModifiedBy>
  <cp:revision>6</cp:revision>
  <dcterms:created xsi:type="dcterms:W3CDTF">2022-11-03T19:16:49Z</dcterms:created>
  <dcterms:modified xsi:type="dcterms:W3CDTF">2024-02-20T20:56:35Z</dcterms:modified>
</cp:coreProperties>
</file>