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47" d="100"/>
          <a:sy n="47" d="100"/>
        </p:scale>
        <p:origin x="12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7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0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9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3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0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3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2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fau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fau.edu/x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17A886-20E2-5996-FC65-EAC6054E47A0}"/>
              </a:ext>
            </a:extLst>
          </p:cNvPr>
          <p:cNvSpPr txBox="1"/>
          <p:nvPr/>
        </p:nvSpPr>
        <p:spPr>
          <a:xfrm>
            <a:off x="691515" y="13834984"/>
            <a:ext cx="5892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366"/>
                </a:solidFill>
                <a:effectLst/>
                <a:latin typeface="Century Gothic" panose="020B0502020202020204" pitchFamily="34" charset="0"/>
              </a:rPr>
              <a:t>Reasonable accommodation should be requested of the event sponsor: Staff Name or Office Name at 561-297-XXXX and </a:t>
            </a:r>
            <a:r>
              <a:rPr lang="en-US" sz="1200" dirty="0">
                <a:solidFill>
                  <a:srgbClr val="003366"/>
                </a:solidFill>
                <a:effectLst/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email@fau.edu</a:t>
            </a:r>
            <a:r>
              <a:rPr lang="en-US" sz="1200" dirty="0">
                <a:solidFill>
                  <a:srgbClr val="003366"/>
                </a:solidFill>
                <a:effectLst/>
                <a:latin typeface="Century Gothic" panose="020B0502020202020204" pitchFamily="34" charset="0"/>
              </a:rPr>
              <a:t> or TTY Relay Station at 1-800-955-8770. Please make your needs known as soon as possible to allow sufficient time for effective accommodations, preferably 5 days before the date of this event. Visit </a:t>
            </a:r>
            <a:r>
              <a:rPr lang="en-US" sz="1200" dirty="0">
                <a:solidFill>
                  <a:srgbClr val="003366"/>
                </a:solidFill>
                <a:effectLst/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fau.edu/xxxx</a:t>
            </a:r>
            <a:r>
              <a:rPr lang="en-US" sz="1200" dirty="0">
                <a:solidFill>
                  <a:srgbClr val="003366"/>
                </a:solidFill>
                <a:effectLst/>
                <a:latin typeface="Century Gothic" panose="020B0502020202020204" pitchFamily="34" charset="0"/>
              </a:rPr>
              <a:t> for more info.</a:t>
            </a:r>
            <a:endParaRPr lang="en-US" sz="1200" dirty="0">
              <a:solidFill>
                <a:srgbClr val="003366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981F5621-C19B-527C-633D-6EFB330A6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1543685"/>
            <a:ext cx="7273925" cy="166358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7FA9271-05E6-582B-EC64-DDD3D7F77A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4" y="3515360"/>
            <a:ext cx="8411845" cy="53238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6C08BAD-CB19-1625-FAB3-96DA6559B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515" y="9062720"/>
            <a:ext cx="5892165" cy="45923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6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67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Tobar</dc:creator>
  <cp:lastModifiedBy>Stephanie Gurgel</cp:lastModifiedBy>
  <cp:revision>4</cp:revision>
  <dcterms:created xsi:type="dcterms:W3CDTF">2022-11-03T19:16:49Z</dcterms:created>
  <dcterms:modified xsi:type="dcterms:W3CDTF">2024-02-20T20:55:10Z</dcterms:modified>
</cp:coreProperties>
</file>