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47" d="100"/>
          <a:sy n="47" d="100"/>
        </p:scale>
        <p:origin x="12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7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0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9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6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3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0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3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3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2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fau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u.edu/xxx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17A886-20E2-5996-FC65-EAC6054E47A0}"/>
              </a:ext>
            </a:extLst>
          </p:cNvPr>
          <p:cNvSpPr txBox="1"/>
          <p:nvPr/>
        </p:nvSpPr>
        <p:spPr>
          <a:xfrm>
            <a:off x="691515" y="14214174"/>
            <a:ext cx="6847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Reasonable accommodation should be requested of the event sponsor: Staff Name or Office Name at 561-297-XXXX and 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email@fau.edu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or TTY Relay Station at 1-800-955-8770. Please make your needs known as soon as possible to allow sufficient time for effective accommodations, preferably 5 days before the date of this event. Visit 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fau.edu/xxxx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for more info.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EB8980A-CBD7-5682-EDCA-A1F5D9DE0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1158241"/>
            <a:ext cx="8675370" cy="2052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41D28B-8893-F3B3-F987-34B32CD1E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515" y="3454401"/>
            <a:ext cx="8675370" cy="786383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6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67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Tobar</dc:creator>
  <cp:lastModifiedBy>Stephanie Gurgel</cp:lastModifiedBy>
  <cp:revision>2</cp:revision>
  <dcterms:created xsi:type="dcterms:W3CDTF">2022-11-03T19:16:49Z</dcterms:created>
  <dcterms:modified xsi:type="dcterms:W3CDTF">2024-02-20T20:50:44Z</dcterms:modified>
</cp:coreProperties>
</file>