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287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77" d="100"/>
          <a:sy n="77" d="100"/>
        </p:scale>
        <p:origin x="13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683545"/>
            <a:ext cx="8743950" cy="3581400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5403057"/>
            <a:ext cx="7715250" cy="2483643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329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5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547688"/>
            <a:ext cx="2218134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547688"/>
            <a:ext cx="6525816" cy="87177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2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2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2564609"/>
            <a:ext cx="8872538" cy="4279106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6884197"/>
            <a:ext cx="8872538" cy="2250281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82000"/>
                  </a:schemeClr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82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82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45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2738438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35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547690"/>
            <a:ext cx="8872538" cy="1988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2521745"/>
            <a:ext cx="4351883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3757613"/>
            <a:ext cx="4351883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2521745"/>
            <a:ext cx="4373315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3757613"/>
            <a:ext cx="4373315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54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4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48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1481140"/>
            <a:ext cx="5207794" cy="7310438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4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1481140"/>
            <a:ext cx="5207794" cy="7310438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06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547690"/>
            <a:ext cx="8872538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2738438"/>
            <a:ext cx="8872538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7231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5D085F-B248-454C-A972-8212BD0B267D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7569" y="9534527"/>
            <a:ext cx="3471863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65194" y="9534527"/>
            <a:ext cx="2314575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BBF7D0-8FE4-4A09-A445-94BF3C65B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36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164C7-C16C-8A5A-413B-A7FFDF02C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B1221-029F-3E8E-73A4-8B8FF87A7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231" y="2738438"/>
            <a:ext cx="8872538" cy="61174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488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Gurgel</dc:creator>
  <cp:lastModifiedBy>Stephanie Gurgel</cp:lastModifiedBy>
  <cp:revision>2</cp:revision>
  <dcterms:created xsi:type="dcterms:W3CDTF">2024-02-13T21:06:07Z</dcterms:created>
  <dcterms:modified xsi:type="dcterms:W3CDTF">2024-02-13T21:09:52Z</dcterms:modified>
</cp:coreProperties>
</file>