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0"/>
    <p:restoredTop sz="94681"/>
  </p:normalViewPr>
  <p:slideViewPr>
    <p:cSldViewPr snapToGrid="0" snapToObjects="1">
      <p:cViewPr varScale="1">
        <p:scale>
          <a:sx n="21" d="100"/>
          <a:sy n="21" d="100"/>
        </p:scale>
        <p:origin x="184" y="175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03548" y="6183804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4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5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03548" y="6183804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7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3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8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02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37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33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38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7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2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70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84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8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88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3600" y="702873"/>
            <a:ext cx="38566889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chemeClr val="bg1"/>
                </a:solidFill>
              </a:rPr>
              <a:t>Poster Heading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7457" y="53867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3961" y="5395173"/>
            <a:ext cx="1066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HYPOTHESIS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3600" y="2836547"/>
            <a:ext cx="38643089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381107" y="53867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727611" y="5395173"/>
            <a:ext cx="1066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SUPPORTING 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576335" y="5386717"/>
            <a:ext cx="13327596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905876" y="5395173"/>
            <a:ext cx="1066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54421" y="12215320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83961" y="12223776"/>
            <a:ext cx="1066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500076" y="24531372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846580" y="24526382"/>
            <a:ext cx="10668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37458" y="6485501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50000"/>
                  </a:schemeClr>
                </a:solidFill>
              </a:rPr>
              <a:t>Text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381108" y="6450420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50000"/>
                  </a:schemeClr>
                </a:solidFill>
              </a:rPr>
              <a:t>Text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576335" y="6472227"/>
            <a:ext cx="13285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50000"/>
                  </a:schemeClr>
                </a:solidFill>
              </a:rPr>
              <a:t>Text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500076" y="25595075"/>
            <a:ext cx="13319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50000"/>
                  </a:schemeClr>
                </a:solidFill>
              </a:rPr>
              <a:t>Text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71384" y="13279023"/>
            <a:ext cx="13327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50000"/>
                  </a:schemeClr>
                </a:solidFill>
              </a:rPr>
              <a:t>Text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381108" y="18701073"/>
            <a:ext cx="6399786" cy="493054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375243" y="18701073"/>
            <a:ext cx="6367387" cy="493054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290492" y="236733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Caption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511453" y="236733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Caption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381108" y="24425524"/>
            <a:ext cx="13361522" cy="645312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413507" y="30920348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67922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428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17</Words>
  <Application>Microsoft Macintosh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Office Theme</vt:lpstr>
      <vt:lpstr>1_Office Theme</vt:lpstr>
      <vt:lpstr>PowerPoint Presentation</vt:lpstr>
      <vt:lpstr>PowerPoint Presentation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James Weiner</cp:lastModifiedBy>
  <cp:revision>16</cp:revision>
  <cp:lastPrinted>2016-02-24T16:11:01Z</cp:lastPrinted>
  <dcterms:created xsi:type="dcterms:W3CDTF">2016-02-23T16:07:19Z</dcterms:created>
  <dcterms:modified xsi:type="dcterms:W3CDTF">2024-01-29T18:55:13Z</dcterms:modified>
</cp:coreProperties>
</file>