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57" r:id="rId5"/>
    <p:sldId id="258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975" y="3985591"/>
            <a:ext cx="9144000" cy="856718"/>
          </a:xfrm>
        </p:spPr>
        <p:txBody>
          <a:bodyPr anchor="b"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975" y="4847760"/>
            <a:ext cx="9144000" cy="79766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the state of florida&#10;&#10;Description automatically generated">
            <a:extLst>
              <a:ext uri="{FF2B5EF4-FFF2-40B4-BE49-F238E27FC236}">
                <a16:creationId xmlns:a16="http://schemas.microsoft.com/office/drawing/2014/main" id="{B1FED4C5-AFFC-2427-B897-A5F1F1D06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ertificate&#10;&#10;Description automatically generated">
            <a:extLst>
              <a:ext uri="{FF2B5EF4-FFF2-40B4-BE49-F238E27FC236}">
                <a16:creationId xmlns:a16="http://schemas.microsoft.com/office/drawing/2014/main" id="{3B28DCB2-2313-3C08-800E-ECC15AA7C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6" y="0"/>
            <a:ext cx="12189214" cy="68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1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48453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64238" y="1338608"/>
            <a:ext cx="6227762" cy="34401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5" y="610263"/>
            <a:ext cx="9898213" cy="593408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5" y="1338608"/>
            <a:ext cx="9898213" cy="4351338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8839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33860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2" r:id="rId5"/>
    <p:sldLayoutId id="2147483654" r:id="rId6"/>
    <p:sldLayoutId id="214748365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00009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91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12</cp:revision>
  <dcterms:created xsi:type="dcterms:W3CDTF">2019-04-17T14:47:58Z</dcterms:created>
  <dcterms:modified xsi:type="dcterms:W3CDTF">2023-11-15T20:28:58Z</dcterms:modified>
</cp:coreProperties>
</file>