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47" r:id="rId4"/>
  </p:sldMasterIdLst>
  <p:notesMasterIdLst>
    <p:notesMasterId r:id="rId17"/>
  </p:notesMasterIdLst>
  <p:handoutMasterIdLst>
    <p:handoutMasterId r:id="rId18"/>
  </p:handoutMasterIdLst>
  <p:sldIdLst>
    <p:sldId id="392" r:id="rId5"/>
    <p:sldId id="403" r:id="rId6"/>
    <p:sldId id="393" r:id="rId7"/>
    <p:sldId id="400" r:id="rId8"/>
    <p:sldId id="401" r:id="rId9"/>
    <p:sldId id="413" r:id="rId10"/>
    <p:sldId id="410" r:id="rId11"/>
    <p:sldId id="402" r:id="rId12"/>
    <p:sldId id="412" r:id="rId13"/>
    <p:sldId id="399" r:id="rId14"/>
    <p:sldId id="411" r:id="rId15"/>
    <p:sldId id="409" r:id="rId16"/>
  </p:sldIdLst>
  <p:sldSz cx="9144000" cy="5143500" type="screen16x9"/>
  <p:notesSz cx="6858000" cy="9296400"/>
  <p:defaultTextStyle>
    <a:defPPr>
      <a:defRPr lang="en-US"/>
    </a:defPPr>
    <a:lvl1pPr algn="l" rtl="0" eaLnBrk="0" fontAlgn="base" hangingPunct="0">
      <a:spcBef>
        <a:spcPct val="0"/>
      </a:spcBef>
      <a:spcAft>
        <a:spcPct val="0"/>
      </a:spcAft>
      <a:defRPr sz="2000" b="1" kern="1200">
        <a:solidFill>
          <a:srgbClr val="00457C"/>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000" b="1" kern="1200">
        <a:solidFill>
          <a:srgbClr val="00457C"/>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000" b="1" kern="1200">
        <a:solidFill>
          <a:srgbClr val="00457C"/>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000" b="1" kern="1200">
        <a:solidFill>
          <a:srgbClr val="00457C"/>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000" b="1" kern="1200">
        <a:solidFill>
          <a:srgbClr val="00457C"/>
        </a:solidFill>
        <a:latin typeface="Times New Roman" panose="02020603050405020304" pitchFamily="18" charset="0"/>
        <a:ea typeface="+mn-ea"/>
        <a:cs typeface="+mn-cs"/>
      </a:defRPr>
    </a:lvl5pPr>
    <a:lvl6pPr marL="2286000" algn="l" defTabSz="914400" rtl="0" eaLnBrk="1" latinLnBrk="0" hangingPunct="1">
      <a:defRPr sz="2000" b="1" kern="1200">
        <a:solidFill>
          <a:srgbClr val="00457C"/>
        </a:solidFill>
        <a:latin typeface="Times New Roman" panose="02020603050405020304" pitchFamily="18" charset="0"/>
        <a:ea typeface="+mn-ea"/>
        <a:cs typeface="+mn-cs"/>
      </a:defRPr>
    </a:lvl6pPr>
    <a:lvl7pPr marL="2743200" algn="l" defTabSz="914400" rtl="0" eaLnBrk="1" latinLnBrk="0" hangingPunct="1">
      <a:defRPr sz="2000" b="1" kern="1200">
        <a:solidFill>
          <a:srgbClr val="00457C"/>
        </a:solidFill>
        <a:latin typeface="Times New Roman" panose="02020603050405020304" pitchFamily="18" charset="0"/>
        <a:ea typeface="+mn-ea"/>
        <a:cs typeface="+mn-cs"/>
      </a:defRPr>
    </a:lvl7pPr>
    <a:lvl8pPr marL="3200400" algn="l" defTabSz="914400" rtl="0" eaLnBrk="1" latinLnBrk="0" hangingPunct="1">
      <a:defRPr sz="2000" b="1" kern="1200">
        <a:solidFill>
          <a:srgbClr val="00457C"/>
        </a:solidFill>
        <a:latin typeface="Times New Roman" panose="02020603050405020304" pitchFamily="18" charset="0"/>
        <a:ea typeface="+mn-ea"/>
        <a:cs typeface="+mn-cs"/>
      </a:defRPr>
    </a:lvl8pPr>
    <a:lvl9pPr marL="3657600" algn="l" defTabSz="914400" rtl="0" eaLnBrk="1" latinLnBrk="0" hangingPunct="1">
      <a:defRPr sz="2000" b="1" kern="1200">
        <a:solidFill>
          <a:srgbClr val="00457C"/>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00"/>
    <a:srgbClr val="003968"/>
    <a:srgbClr val="969696"/>
    <a:srgbClr val="336699"/>
    <a:srgbClr val="000066"/>
    <a:srgbClr val="00457C"/>
    <a:srgbClr val="22B400"/>
    <a:srgbClr val="29D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954" autoAdjust="0"/>
    <p:restoredTop sz="94636" autoAdjust="0"/>
  </p:normalViewPr>
  <p:slideViewPr>
    <p:cSldViewPr>
      <p:cViewPr varScale="1">
        <p:scale>
          <a:sx n="143" d="100"/>
          <a:sy n="143" d="100"/>
        </p:scale>
        <p:origin x="324" y="114"/>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3" d="100"/>
          <a:sy n="83" d="100"/>
        </p:scale>
        <p:origin x="3852"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racy Vuong" userId="ab0bb7e3-7ac1-4b5c-b9ab-d327a1abcf3a" providerId="ADAL" clId="{D7113BF4-5ED5-44A2-980F-CEF0679C3AE9}"/>
    <pc:docChg chg="custSel addSld modSld">
      <pc:chgData name="Tracy Vuong" userId="ab0bb7e3-7ac1-4b5c-b9ab-d327a1abcf3a" providerId="ADAL" clId="{D7113BF4-5ED5-44A2-980F-CEF0679C3AE9}" dt="2022-08-16T13:13:58.648" v="1098" actId="20577"/>
      <pc:docMkLst>
        <pc:docMk/>
      </pc:docMkLst>
      <pc:sldChg chg="modSp">
        <pc:chgData name="Tracy Vuong" userId="ab0bb7e3-7ac1-4b5c-b9ab-d327a1abcf3a" providerId="ADAL" clId="{D7113BF4-5ED5-44A2-980F-CEF0679C3AE9}" dt="2022-08-16T13:07:23.063" v="534" actId="1076"/>
        <pc:sldMkLst>
          <pc:docMk/>
          <pc:sldMk cId="1748606024" sldId="401"/>
        </pc:sldMkLst>
        <pc:spChg chg="mod">
          <ac:chgData name="Tracy Vuong" userId="ab0bb7e3-7ac1-4b5c-b9ab-d327a1abcf3a" providerId="ADAL" clId="{D7113BF4-5ED5-44A2-980F-CEF0679C3AE9}" dt="2022-08-16T13:07:23.063" v="534" actId="1076"/>
          <ac:spMkLst>
            <pc:docMk/>
            <pc:sldMk cId="1748606024" sldId="401"/>
            <ac:spMk id="7" creationId="{7B3535CC-3D8E-4F9B-AA82-76D8F1BC8C38}"/>
          </ac:spMkLst>
        </pc:spChg>
      </pc:sldChg>
      <pc:sldChg chg="modSp add">
        <pc:chgData name="Tracy Vuong" userId="ab0bb7e3-7ac1-4b5c-b9ab-d327a1abcf3a" providerId="ADAL" clId="{D7113BF4-5ED5-44A2-980F-CEF0679C3AE9}" dt="2022-08-16T13:13:58.648" v="1098" actId="20577"/>
        <pc:sldMkLst>
          <pc:docMk/>
          <pc:sldMk cId="714549394" sldId="413"/>
        </pc:sldMkLst>
        <pc:spChg chg="mod">
          <ac:chgData name="Tracy Vuong" userId="ab0bb7e3-7ac1-4b5c-b9ab-d327a1abcf3a" providerId="ADAL" clId="{D7113BF4-5ED5-44A2-980F-CEF0679C3AE9}" dt="2022-08-16T13:07:40.616" v="545" actId="20577"/>
          <ac:spMkLst>
            <pc:docMk/>
            <pc:sldMk cId="714549394" sldId="413"/>
            <ac:spMk id="2" creationId="{00000000-0000-0000-0000-000000000000}"/>
          </ac:spMkLst>
        </pc:spChg>
        <pc:spChg chg="mod">
          <ac:chgData name="Tracy Vuong" userId="ab0bb7e3-7ac1-4b5c-b9ab-d327a1abcf3a" providerId="ADAL" clId="{D7113BF4-5ED5-44A2-980F-CEF0679C3AE9}" dt="2022-08-16T13:13:58.648" v="1098" actId="20577"/>
          <ac:spMkLst>
            <pc:docMk/>
            <pc:sldMk cId="714549394" sldId="413"/>
            <ac:spMk id="7" creationId="{7B3535CC-3D8E-4F9B-AA82-76D8F1BC8C38}"/>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5538" name="Rectangle 2"/>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200" b="0">
                <a:solidFill>
                  <a:schemeClr val="tx1"/>
                </a:solidFill>
                <a:latin typeface="Times New Roman" pitchFamily="18" charset="0"/>
              </a:defRPr>
            </a:lvl1pPr>
          </a:lstStyle>
          <a:p>
            <a:pPr>
              <a:defRPr/>
            </a:pPr>
            <a:endParaRPr lang="en-US"/>
          </a:p>
        </p:txBody>
      </p:sp>
      <p:sp>
        <p:nvSpPr>
          <p:cNvPr id="65539" name="Rectangle 3"/>
          <p:cNvSpPr>
            <a:spLocks noGrp="1" noChangeArrowheads="1"/>
          </p:cNvSpPr>
          <p:nvPr>
            <p:ph type="dt" sz="quarter" idx="1"/>
          </p:nvPr>
        </p:nvSpPr>
        <p:spPr bwMode="auto">
          <a:xfrm>
            <a:off x="3884613"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b="0">
                <a:solidFill>
                  <a:schemeClr val="tx1"/>
                </a:solidFill>
                <a:latin typeface="Times New Roman" pitchFamily="18" charset="0"/>
              </a:defRPr>
            </a:lvl1pPr>
          </a:lstStyle>
          <a:p>
            <a:pPr>
              <a:defRPr/>
            </a:pPr>
            <a:endParaRPr lang="en-US"/>
          </a:p>
        </p:txBody>
      </p:sp>
      <p:sp>
        <p:nvSpPr>
          <p:cNvPr id="65540" name="Rectangle 4"/>
          <p:cNvSpPr>
            <a:spLocks noGrp="1" noChangeArrowheads="1"/>
          </p:cNvSpPr>
          <p:nvPr>
            <p:ph type="ftr" sz="quarter" idx="2"/>
          </p:nvPr>
        </p:nvSpPr>
        <p:spPr bwMode="auto">
          <a:xfrm>
            <a:off x="0"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1" hangingPunct="1">
              <a:defRPr sz="1200" b="0">
                <a:solidFill>
                  <a:schemeClr val="tx1"/>
                </a:solidFill>
                <a:latin typeface="Times New Roman" pitchFamily="18" charset="0"/>
              </a:defRPr>
            </a:lvl1pPr>
          </a:lstStyle>
          <a:p>
            <a:pPr>
              <a:defRPr/>
            </a:pPr>
            <a:endParaRPr lang="en-US"/>
          </a:p>
        </p:txBody>
      </p:sp>
      <p:sp>
        <p:nvSpPr>
          <p:cNvPr id="65541" name="Rectangle 5"/>
          <p:cNvSpPr>
            <a:spLocks noGrp="1" noChangeArrowheads="1"/>
          </p:cNvSpPr>
          <p:nvPr>
            <p:ph type="sldNum" sz="quarter" idx="3"/>
          </p:nvPr>
        </p:nvSpPr>
        <p:spPr bwMode="auto">
          <a:xfrm>
            <a:off x="3884613"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b="0">
                <a:solidFill>
                  <a:schemeClr val="tx1"/>
                </a:solidFill>
                <a:latin typeface="Times New Roman" charset="0"/>
              </a:defRPr>
            </a:lvl1pPr>
          </a:lstStyle>
          <a:p>
            <a:pPr>
              <a:defRPr/>
            </a:pPr>
            <a:fld id="{7D371499-216F-4DCC-B1DD-0334B10A3F75}"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200" b="0">
                <a:solidFill>
                  <a:schemeClr val="tx1"/>
                </a:solidFill>
                <a:latin typeface="Times New Roman" pitchFamily="18" charset="0"/>
              </a:defRPr>
            </a:lvl1pPr>
          </a:lstStyle>
          <a:p>
            <a:pPr>
              <a:defRPr/>
            </a:pPr>
            <a:endParaRPr lang="en-US"/>
          </a:p>
        </p:txBody>
      </p:sp>
      <p:sp>
        <p:nvSpPr>
          <p:cNvPr id="83971" name="Rectangle 3"/>
          <p:cNvSpPr>
            <a:spLocks noGrp="1" noChangeArrowheads="1"/>
          </p:cNvSpPr>
          <p:nvPr>
            <p:ph type="dt" idx="1"/>
          </p:nvPr>
        </p:nvSpPr>
        <p:spPr bwMode="auto">
          <a:xfrm>
            <a:off x="3884613"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b="0">
                <a:solidFill>
                  <a:schemeClr val="tx1"/>
                </a:solidFill>
                <a:latin typeface="Times New Roman" pitchFamily="18" charset="0"/>
              </a:defRPr>
            </a:lvl1pPr>
          </a:lstStyle>
          <a:p>
            <a:pPr>
              <a:defRPr/>
            </a:pPr>
            <a:endParaRPr lang="en-US"/>
          </a:p>
        </p:txBody>
      </p:sp>
      <p:sp>
        <p:nvSpPr>
          <p:cNvPr id="10244" name="Rectangle 4"/>
          <p:cNvSpPr>
            <a:spLocks noGrp="1" noRot="1" noChangeAspect="1" noChangeArrowheads="1" noTextEdit="1"/>
          </p:cNvSpPr>
          <p:nvPr>
            <p:ph type="sldImg" idx="2"/>
          </p:nvPr>
        </p:nvSpPr>
        <p:spPr bwMode="auto">
          <a:xfrm>
            <a:off x="330200" y="696913"/>
            <a:ext cx="61976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3973" name="Rectangle 5"/>
          <p:cNvSpPr>
            <a:spLocks noGrp="1" noChangeArrowheads="1"/>
          </p:cNvSpPr>
          <p:nvPr>
            <p:ph type="body" sz="quarter" idx="3"/>
          </p:nvPr>
        </p:nvSpPr>
        <p:spPr bwMode="auto">
          <a:xfrm>
            <a:off x="685800" y="4416425"/>
            <a:ext cx="5486400" cy="41830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3974" name="Rectangle 6"/>
          <p:cNvSpPr>
            <a:spLocks noGrp="1" noChangeArrowheads="1"/>
          </p:cNvSpPr>
          <p:nvPr>
            <p:ph type="ftr" sz="quarter" idx="4"/>
          </p:nvPr>
        </p:nvSpPr>
        <p:spPr bwMode="auto">
          <a:xfrm>
            <a:off x="0"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1" hangingPunct="1">
              <a:defRPr sz="1200" b="0">
                <a:solidFill>
                  <a:schemeClr val="tx1"/>
                </a:solidFill>
                <a:latin typeface="Times New Roman" pitchFamily="18" charset="0"/>
              </a:defRPr>
            </a:lvl1pPr>
          </a:lstStyle>
          <a:p>
            <a:pPr>
              <a:defRPr/>
            </a:pPr>
            <a:endParaRPr lang="en-US"/>
          </a:p>
        </p:txBody>
      </p:sp>
      <p:sp>
        <p:nvSpPr>
          <p:cNvPr id="83975" name="Rectangle 7"/>
          <p:cNvSpPr>
            <a:spLocks noGrp="1" noChangeArrowheads="1"/>
          </p:cNvSpPr>
          <p:nvPr>
            <p:ph type="sldNum" sz="quarter" idx="5"/>
          </p:nvPr>
        </p:nvSpPr>
        <p:spPr bwMode="auto">
          <a:xfrm>
            <a:off x="3884613"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b="0">
                <a:solidFill>
                  <a:schemeClr val="tx1"/>
                </a:solidFill>
                <a:latin typeface="Times New Roman" charset="0"/>
              </a:defRPr>
            </a:lvl1pPr>
          </a:lstStyle>
          <a:p>
            <a:pPr>
              <a:defRPr/>
            </a:pPr>
            <a:fld id="{411A35B0-9741-455C-89ED-6DF95C7EAC9D}"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b="1">
                <a:solidFill>
                  <a:srgbClr val="00457C"/>
                </a:solidFill>
                <a:latin typeface="Times New Roman" panose="02020603050405020304" pitchFamily="18" charset="0"/>
              </a:defRPr>
            </a:lvl1pPr>
            <a:lvl2pPr marL="742950" indent="-285750">
              <a:defRPr sz="2000" b="1">
                <a:solidFill>
                  <a:srgbClr val="00457C"/>
                </a:solidFill>
                <a:latin typeface="Times New Roman" panose="02020603050405020304" pitchFamily="18" charset="0"/>
              </a:defRPr>
            </a:lvl2pPr>
            <a:lvl3pPr marL="1143000" indent="-228600">
              <a:defRPr sz="2000" b="1">
                <a:solidFill>
                  <a:srgbClr val="00457C"/>
                </a:solidFill>
                <a:latin typeface="Times New Roman" panose="02020603050405020304" pitchFamily="18" charset="0"/>
              </a:defRPr>
            </a:lvl3pPr>
            <a:lvl4pPr marL="1600200" indent="-228600">
              <a:defRPr sz="2000" b="1">
                <a:solidFill>
                  <a:srgbClr val="00457C"/>
                </a:solidFill>
                <a:latin typeface="Times New Roman" panose="02020603050405020304" pitchFamily="18" charset="0"/>
              </a:defRPr>
            </a:lvl4pPr>
            <a:lvl5pPr marL="2057400" indent="-228600">
              <a:defRPr sz="2000" b="1">
                <a:solidFill>
                  <a:srgbClr val="00457C"/>
                </a:solidFill>
                <a:latin typeface="Times New Roman" panose="02020603050405020304" pitchFamily="18" charset="0"/>
              </a:defRPr>
            </a:lvl5pPr>
            <a:lvl6pPr marL="2514600" indent="-228600" eaLnBrk="0" fontAlgn="base" hangingPunct="0">
              <a:spcBef>
                <a:spcPct val="0"/>
              </a:spcBef>
              <a:spcAft>
                <a:spcPct val="0"/>
              </a:spcAft>
              <a:defRPr sz="2000" b="1">
                <a:solidFill>
                  <a:srgbClr val="00457C"/>
                </a:solidFill>
                <a:latin typeface="Times New Roman" panose="02020603050405020304" pitchFamily="18" charset="0"/>
              </a:defRPr>
            </a:lvl6pPr>
            <a:lvl7pPr marL="2971800" indent="-228600" eaLnBrk="0" fontAlgn="base" hangingPunct="0">
              <a:spcBef>
                <a:spcPct val="0"/>
              </a:spcBef>
              <a:spcAft>
                <a:spcPct val="0"/>
              </a:spcAft>
              <a:defRPr sz="2000" b="1">
                <a:solidFill>
                  <a:srgbClr val="00457C"/>
                </a:solidFill>
                <a:latin typeface="Times New Roman" panose="02020603050405020304" pitchFamily="18" charset="0"/>
              </a:defRPr>
            </a:lvl7pPr>
            <a:lvl8pPr marL="3429000" indent="-228600" eaLnBrk="0" fontAlgn="base" hangingPunct="0">
              <a:spcBef>
                <a:spcPct val="0"/>
              </a:spcBef>
              <a:spcAft>
                <a:spcPct val="0"/>
              </a:spcAft>
              <a:defRPr sz="2000" b="1">
                <a:solidFill>
                  <a:srgbClr val="00457C"/>
                </a:solidFill>
                <a:latin typeface="Times New Roman" panose="02020603050405020304" pitchFamily="18" charset="0"/>
              </a:defRPr>
            </a:lvl8pPr>
            <a:lvl9pPr marL="3886200" indent="-228600" eaLnBrk="0" fontAlgn="base" hangingPunct="0">
              <a:spcBef>
                <a:spcPct val="0"/>
              </a:spcBef>
              <a:spcAft>
                <a:spcPct val="0"/>
              </a:spcAft>
              <a:defRPr sz="2000" b="1">
                <a:solidFill>
                  <a:srgbClr val="00457C"/>
                </a:solidFill>
                <a:latin typeface="Times New Roman" panose="02020603050405020304" pitchFamily="18" charset="0"/>
              </a:defRPr>
            </a:lvl9pPr>
          </a:lstStyle>
          <a:p>
            <a:fld id="{F5A78E5C-060F-4BA8-9AB9-F5D08CEB3EEC}" type="slidenum">
              <a:rPr lang="en-US" altLang="en-US" sz="1200" b="0" smtClean="0">
                <a:solidFill>
                  <a:schemeClr val="tx1"/>
                </a:solidFill>
              </a:rPr>
              <a:pPr/>
              <a:t>1</a:t>
            </a:fld>
            <a:endParaRPr lang="en-US" altLang="en-US" sz="1200" b="0">
              <a:solidFill>
                <a:schemeClr val="tx1"/>
              </a:solidFill>
            </a:endParaRPr>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411A35B0-9741-455C-89ED-6DF95C7EAC9D}" type="slidenum">
              <a:rPr lang="en-US" altLang="en-US" smtClean="0"/>
              <a:pPr>
                <a:defRPr/>
              </a:pPr>
              <a:t>4</a:t>
            </a:fld>
            <a:endParaRPr lang="en-US" altLang="en-US"/>
          </a:p>
        </p:txBody>
      </p:sp>
    </p:spTree>
    <p:extLst>
      <p:ext uri="{BB962C8B-B14F-4D97-AF65-F5344CB8AC3E}">
        <p14:creationId xmlns:p14="http://schemas.microsoft.com/office/powerpoint/2010/main" val="31987313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411A35B0-9741-455C-89ED-6DF95C7EAC9D}" type="slidenum">
              <a:rPr lang="en-US" altLang="en-US" smtClean="0"/>
              <a:pPr>
                <a:defRPr/>
              </a:pPr>
              <a:t>5</a:t>
            </a:fld>
            <a:endParaRPr lang="en-US" altLang="en-US"/>
          </a:p>
        </p:txBody>
      </p:sp>
    </p:spTree>
    <p:extLst>
      <p:ext uri="{BB962C8B-B14F-4D97-AF65-F5344CB8AC3E}">
        <p14:creationId xmlns:p14="http://schemas.microsoft.com/office/powerpoint/2010/main" val="4662484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411A35B0-9741-455C-89ED-6DF95C7EAC9D}" type="slidenum">
              <a:rPr lang="en-US" altLang="en-US" smtClean="0"/>
              <a:pPr>
                <a:defRPr/>
              </a:pPr>
              <a:t>6</a:t>
            </a:fld>
            <a:endParaRPr lang="en-US" altLang="en-US"/>
          </a:p>
        </p:txBody>
      </p:sp>
    </p:spTree>
    <p:extLst>
      <p:ext uri="{BB962C8B-B14F-4D97-AF65-F5344CB8AC3E}">
        <p14:creationId xmlns:p14="http://schemas.microsoft.com/office/powerpoint/2010/main" val="282821394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cSld name="Title Slide">
    <p:bg>
      <p:bgPr>
        <a:solidFill>
          <a:srgbClr val="D9D9D9">
            <a:alpha val="0"/>
          </a:srgbClr>
        </a:solidFill>
        <a:effectLst/>
      </p:bgPr>
    </p:bg>
    <p:spTree>
      <p:nvGrpSpPr>
        <p:cNvPr id="1" name=""/>
        <p:cNvGrpSpPr/>
        <p:nvPr/>
      </p:nvGrpSpPr>
      <p:grpSpPr>
        <a:xfrm>
          <a:off x="0" y="0"/>
          <a:ext cx="0" cy="0"/>
          <a:chOff x="0" y="0"/>
          <a:chExt cx="0" cy="0"/>
        </a:xfrm>
      </p:grpSpPr>
      <p:sp>
        <p:nvSpPr>
          <p:cNvPr id="4" name="Rectangle 11"/>
          <p:cNvSpPr>
            <a:spLocks noChangeArrowheads="1"/>
          </p:cNvSpPr>
          <p:nvPr/>
        </p:nvSpPr>
        <p:spPr bwMode="auto">
          <a:xfrm>
            <a:off x="0" y="0"/>
            <a:ext cx="9144000" cy="5143500"/>
          </a:xfrm>
          <a:prstGeom prst="rect">
            <a:avLst/>
          </a:prstGeom>
          <a:noFill/>
          <a:ln w="9525">
            <a:solidFill>
              <a:schemeClr val="tx1"/>
            </a:solidFill>
            <a:miter lim="800000"/>
            <a:headEnd/>
            <a:tailEnd/>
          </a:ln>
        </p:spPr>
        <p:txBody>
          <a:bodyPr wrap="none" anchor="ctr"/>
          <a:lstStyle>
            <a:lvl1pPr>
              <a:defRPr sz="2000" b="1">
                <a:solidFill>
                  <a:srgbClr val="00457C"/>
                </a:solidFill>
                <a:latin typeface="Times New Roman" charset="0"/>
              </a:defRPr>
            </a:lvl1pPr>
            <a:lvl2pPr marL="742950" indent="-285750">
              <a:defRPr sz="2000" b="1">
                <a:solidFill>
                  <a:srgbClr val="00457C"/>
                </a:solidFill>
                <a:latin typeface="Times New Roman" charset="0"/>
              </a:defRPr>
            </a:lvl2pPr>
            <a:lvl3pPr marL="1143000" indent="-228600">
              <a:defRPr sz="2000" b="1">
                <a:solidFill>
                  <a:srgbClr val="00457C"/>
                </a:solidFill>
                <a:latin typeface="Times New Roman" charset="0"/>
              </a:defRPr>
            </a:lvl3pPr>
            <a:lvl4pPr marL="1600200" indent="-228600">
              <a:defRPr sz="2000" b="1">
                <a:solidFill>
                  <a:srgbClr val="00457C"/>
                </a:solidFill>
                <a:latin typeface="Times New Roman" charset="0"/>
              </a:defRPr>
            </a:lvl4pPr>
            <a:lvl5pPr marL="2057400" indent="-228600">
              <a:defRPr sz="2000" b="1">
                <a:solidFill>
                  <a:srgbClr val="00457C"/>
                </a:solidFill>
                <a:latin typeface="Times New Roman" charset="0"/>
              </a:defRPr>
            </a:lvl5pPr>
            <a:lvl6pPr marL="2514600" indent="-228600" algn="ctr" eaLnBrk="0" fontAlgn="base" hangingPunct="0">
              <a:spcBef>
                <a:spcPct val="0"/>
              </a:spcBef>
              <a:spcAft>
                <a:spcPct val="0"/>
              </a:spcAft>
              <a:defRPr sz="2000" b="1">
                <a:solidFill>
                  <a:srgbClr val="00457C"/>
                </a:solidFill>
                <a:latin typeface="Times New Roman" charset="0"/>
              </a:defRPr>
            </a:lvl6pPr>
            <a:lvl7pPr marL="2971800" indent="-228600" algn="ctr" eaLnBrk="0" fontAlgn="base" hangingPunct="0">
              <a:spcBef>
                <a:spcPct val="0"/>
              </a:spcBef>
              <a:spcAft>
                <a:spcPct val="0"/>
              </a:spcAft>
              <a:defRPr sz="2000" b="1">
                <a:solidFill>
                  <a:srgbClr val="00457C"/>
                </a:solidFill>
                <a:latin typeface="Times New Roman" charset="0"/>
              </a:defRPr>
            </a:lvl7pPr>
            <a:lvl8pPr marL="3429000" indent="-228600" algn="ctr" eaLnBrk="0" fontAlgn="base" hangingPunct="0">
              <a:spcBef>
                <a:spcPct val="0"/>
              </a:spcBef>
              <a:spcAft>
                <a:spcPct val="0"/>
              </a:spcAft>
              <a:defRPr sz="2000" b="1">
                <a:solidFill>
                  <a:srgbClr val="00457C"/>
                </a:solidFill>
                <a:latin typeface="Times New Roman" charset="0"/>
              </a:defRPr>
            </a:lvl8pPr>
            <a:lvl9pPr marL="3886200" indent="-228600" algn="ctr" eaLnBrk="0" fontAlgn="base" hangingPunct="0">
              <a:spcBef>
                <a:spcPct val="0"/>
              </a:spcBef>
              <a:spcAft>
                <a:spcPct val="0"/>
              </a:spcAft>
              <a:defRPr sz="2000" b="1">
                <a:solidFill>
                  <a:srgbClr val="00457C"/>
                </a:solidFill>
                <a:latin typeface="Times New Roman" charset="0"/>
              </a:defRPr>
            </a:lvl9pPr>
          </a:lstStyle>
          <a:p>
            <a:pPr algn="ctr">
              <a:defRPr/>
            </a:pPr>
            <a:endParaRPr lang="en-US" altLang="en-US" sz="1500"/>
          </a:p>
        </p:txBody>
      </p:sp>
      <p:sp>
        <p:nvSpPr>
          <p:cNvPr id="5" name="Rectangle 12"/>
          <p:cNvSpPr>
            <a:spLocks noChangeArrowheads="1"/>
          </p:cNvSpPr>
          <p:nvPr/>
        </p:nvSpPr>
        <p:spPr bwMode="auto">
          <a:xfrm>
            <a:off x="0" y="0"/>
            <a:ext cx="9144000" cy="1828800"/>
          </a:xfrm>
          <a:prstGeom prst="rect">
            <a:avLst/>
          </a:prstGeom>
          <a:solidFill>
            <a:schemeClr val="bg1">
              <a:lumMod val="75000"/>
              <a:alpha val="32000"/>
            </a:schemeClr>
          </a:solidFill>
          <a:ln w="9525">
            <a:noFill/>
            <a:miter lim="800000"/>
            <a:headEnd/>
            <a:tailEnd/>
          </a:ln>
        </p:spPr>
        <p:txBody>
          <a:bodyPr wrap="none" anchor="ctr"/>
          <a:lstStyle>
            <a:lvl1pPr>
              <a:defRPr sz="2000" b="1">
                <a:solidFill>
                  <a:srgbClr val="00457C"/>
                </a:solidFill>
                <a:latin typeface="Times New Roman" charset="0"/>
              </a:defRPr>
            </a:lvl1pPr>
            <a:lvl2pPr marL="742950" indent="-285750">
              <a:defRPr sz="2000" b="1">
                <a:solidFill>
                  <a:srgbClr val="00457C"/>
                </a:solidFill>
                <a:latin typeface="Times New Roman" charset="0"/>
              </a:defRPr>
            </a:lvl2pPr>
            <a:lvl3pPr marL="1143000" indent="-228600">
              <a:defRPr sz="2000" b="1">
                <a:solidFill>
                  <a:srgbClr val="00457C"/>
                </a:solidFill>
                <a:latin typeface="Times New Roman" charset="0"/>
              </a:defRPr>
            </a:lvl3pPr>
            <a:lvl4pPr marL="1600200" indent="-228600">
              <a:defRPr sz="2000" b="1">
                <a:solidFill>
                  <a:srgbClr val="00457C"/>
                </a:solidFill>
                <a:latin typeface="Times New Roman" charset="0"/>
              </a:defRPr>
            </a:lvl4pPr>
            <a:lvl5pPr marL="2057400" indent="-228600">
              <a:defRPr sz="2000" b="1">
                <a:solidFill>
                  <a:srgbClr val="00457C"/>
                </a:solidFill>
                <a:latin typeface="Times New Roman" charset="0"/>
              </a:defRPr>
            </a:lvl5pPr>
            <a:lvl6pPr marL="2514600" indent="-228600" algn="ctr" eaLnBrk="0" fontAlgn="base" hangingPunct="0">
              <a:spcBef>
                <a:spcPct val="0"/>
              </a:spcBef>
              <a:spcAft>
                <a:spcPct val="0"/>
              </a:spcAft>
              <a:defRPr sz="2000" b="1">
                <a:solidFill>
                  <a:srgbClr val="00457C"/>
                </a:solidFill>
                <a:latin typeface="Times New Roman" charset="0"/>
              </a:defRPr>
            </a:lvl6pPr>
            <a:lvl7pPr marL="2971800" indent="-228600" algn="ctr" eaLnBrk="0" fontAlgn="base" hangingPunct="0">
              <a:spcBef>
                <a:spcPct val="0"/>
              </a:spcBef>
              <a:spcAft>
                <a:spcPct val="0"/>
              </a:spcAft>
              <a:defRPr sz="2000" b="1">
                <a:solidFill>
                  <a:srgbClr val="00457C"/>
                </a:solidFill>
                <a:latin typeface="Times New Roman" charset="0"/>
              </a:defRPr>
            </a:lvl7pPr>
            <a:lvl8pPr marL="3429000" indent="-228600" algn="ctr" eaLnBrk="0" fontAlgn="base" hangingPunct="0">
              <a:spcBef>
                <a:spcPct val="0"/>
              </a:spcBef>
              <a:spcAft>
                <a:spcPct val="0"/>
              </a:spcAft>
              <a:defRPr sz="2000" b="1">
                <a:solidFill>
                  <a:srgbClr val="00457C"/>
                </a:solidFill>
                <a:latin typeface="Times New Roman" charset="0"/>
              </a:defRPr>
            </a:lvl8pPr>
            <a:lvl9pPr marL="3886200" indent="-228600" algn="ctr" eaLnBrk="0" fontAlgn="base" hangingPunct="0">
              <a:spcBef>
                <a:spcPct val="0"/>
              </a:spcBef>
              <a:spcAft>
                <a:spcPct val="0"/>
              </a:spcAft>
              <a:defRPr sz="2000" b="1">
                <a:solidFill>
                  <a:srgbClr val="00457C"/>
                </a:solidFill>
                <a:latin typeface="Times New Roman" charset="0"/>
              </a:defRPr>
            </a:lvl9pPr>
          </a:lstStyle>
          <a:p>
            <a:pPr algn="ctr">
              <a:defRPr/>
            </a:pPr>
            <a:endParaRPr lang="en-US" altLang="en-US" sz="1500"/>
          </a:p>
        </p:txBody>
      </p:sp>
      <p:sp>
        <p:nvSpPr>
          <p:cNvPr id="6" name="Rectangle 12"/>
          <p:cNvSpPr>
            <a:spLocks noChangeArrowheads="1"/>
          </p:cNvSpPr>
          <p:nvPr/>
        </p:nvSpPr>
        <p:spPr bwMode="auto">
          <a:xfrm>
            <a:off x="0" y="1847850"/>
            <a:ext cx="9144000" cy="571500"/>
          </a:xfrm>
          <a:prstGeom prst="rect">
            <a:avLst/>
          </a:prstGeom>
          <a:solidFill>
            <a:schemeClr val="bg1">
              <a:lumMod val="75000"/>
              <a:alpha val="61000"/>
            </a:schemeClr>
          </a:solidFill>
          <a:ln w="9525">
            <a:solidFill>
              <a:srgbClr val="003968"/>
            </a:solidFill>
            <a:miter lim="800000"/>
            <a:headEnd/>
            <a:tailEnd/>
          </a:ln>
        </p:spPr>
        <p:txBody>
          <a:bodyPr wrap="none" anchor="ctr"/>
          <a:lstStyle>
            <a:lvl1pPr>
              <a:defRPr sz="2000" b="1">
                <a:solidFill>
                  <a:srgbClr val="00457C"/>
                </a:solidFill>
                <a:latin typeface="Times New Roman" charset="0"/>
              </a:defRPr>
            </a:lvl1pPr>
            <a:lvl2pPr marL="742950" indent="-285750">
              <a:defRPr sz="2000" b="1">
                <a:solidFill>
                  <a:srgbClr val="00457C"/>
                </a:solidFill>
                <a:latin typeface="Times New Roman" charset="0"/>
              </a:defRPr>
            </a:lvl2pPr>
            <a:lvl3pPr marL="1143000" indent="-228600">
              <a:defRPr sz="2000" b="1">
                <a:solidFill>
                  <a:srgbClr val="00457C"/>
                </a:solidFill>
                <a:latin typeface="Times New Roman" charset="0"/>
              </a:defRPr>
            </a:lvl3pPr>
            <a:lvl4pPr marL="1600200" indent="-228600">
              <a:defRPr sz="2000" b="1">
                <a:solidFill>
                  <a:srgbClr val="00457C"/>
                </a:solidFill>
                <a:latin typeface="Times New Roman" charset="0"/>
              </a:defRPr>
            </a:lvl4pPr>
            <a:lvl5pPr marL="2057400" indent="-228600">
              <a:defRPr sz="2000" b="1">
                <a:solidFill>
                  <a:srgbClr val="00457C"/>
                </a:solidFill>
                <a:latin typeface="Times New Roman" charset="0"/>
              </a:defRPr>
            </a:lvl5pPr>
            <a:lvl6pPr marL="2514600" indent="-228600" algn="ctr" eaLnBrk="0" fontAlgn="base" hangingPunct="0">
              <a:spcBef>
                <a:spcPct val="0"/>
              </a:spcBef>
              <a:spcAft>
                <a:spcPct val="0"/>
              </a:spcAft>
              <a:defRPr sz="2000" b="1">
                <a:solidFill>
                  <a:srgbClr val="00457C"/>
                </a:solidFill>
                <a:latin typeface="Times New Roman" charset="0"/>
              </a:defRPr>
            </a:lvl6pPr>
            <a:lvl7pPr marL="2971800" indent="-228600" algn="ctr" eaLnBrk="0" fontAlgn="base" hangingPunct="0">
              <a:spcBef>
                <a:spcPct val="0"/>
              </a:spcBef>
              <a:spcAft>
                <a:spcPct val="0"/>
              </a:spcAft>
              <a:defRPr sz="2000" b="1">
                <a:solidFill>
                  <a:srgbClr val="00457C"/>
                </a:solidFill>
                <a:latin typeface="Times New Roman" charset="0"/>
              </a:defRPr>
            </a:lvl7pPr>
            <a:lvl8pPr marL="3429000" indent="-228600" algn="ctr" eaLnBrk="0" fontAlgn="base" hangingPunct="0">
              <a:spcBef>
                <a:spcPct val="0"/>
              </a:spcBef>
              <a:spcAft>
                <a:spcPct val="0"/>
              </a:spcAft>
              <a:defRPr sz="2000" b="1">
                <a:solidFill>
                  <a:srgbClr val="00457C"/>
                </a:solidFill>
                <a:latin typeface="Times New Roman" charset="0"/>
              </a:defRPr>
            </a:lvl8pPr>
            <a:lvl9pPr marL="3886200" indent="-228600" algn="ctr" eaLnBrk="0" fontAlgn="base" hangingPunct="0">
              <a:spcBef>
                <a:spcPct val="0"/>
              </a:spcBef>
              <a:spcAft>
                <a:spcPct val="0"/>
              </a:spcAft>
              <a:defRPr sz="2000" b="1">
                <a:solidFill>
                  <a:srgbClr val="00457C"/>
                </a:solidFill>
                <a:latin typeface="Times New Roman" charset="0"/>
              </a:defRPr>
            </a:lvl9pPr>
          </a:lstStyle>
          <a:p>
            <a:pPr algn="ctr">
              <a:defRPr/>
            </a:pPr>
            <a:endParaRPr lang="en-US" altLang="en-US" sz="1500"/>
          </a:p>
        </p:txBody>
      </p:sp>
      <p:pic>
        <p:nvPicPr>
          <p:cNvPr id="8"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628900" y="506413"/>
            <a:ext cx="3886200" cy="815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Placeholder 8"/>
          <p:cNvSpPr>
            <a:spLocks noGrp="1"/>
          </p:cNvSpPr>
          <p:nvPr>
            <p:ph type="body" sz="quarter" idx="11"/>
          </p:nvPr>
        </p:nvSpPr>
        <p:spPr>
          <a:xfrm>
            <a:off x="0" y="2495550"/>
            <a:ext cx="9144000" cy="2057400"/>
          </a:xfrm>
        </p:spPr>
        <p:txBody>
          <a:bodyPr/>
          <a:lstStyle>
            <a:lvl1pPr marL="0" indent="0" algn="ctr">
              <a:lnSpc>
                <a:spcPct val="100000"/>
              </a:lnSpc>
              <a:buNone/>
              <a:defRPr sz="2400">
                <a:solidFill>
                  <a:srgbClr val="003968"/>
                </a:solidFill>
                <a:latin typeface="Avenir Next"/>
              </a:defRPr>
            </a:lvl1pPr>
          </a:lstStyle>
          <a:p>
            <a:pPr lvl="0"/>
            <a:r>
              <a:rPr lang="en-US" dirty="0"/>
              <a:t>Edit Master text styles</a:t>
            </a:r>
          </a:p>
        </p:txBody>
      </p:sp>
      <p:sp>
        <p:nvSpPr>
          <p:cNvPr id="2" name="Title 1"/>
          <p:cNvSpPr>
            <a:spLocks noGrp="1"/>
          </p:cNvSpPr>
          <p:nvPr>
            <p:ph type="title"/>
          </p:nvPr>
        </p:nvSpPr>
        <p:spPr>
          <a:xfrm>
            <a:off x="0" y="1885950"/>
            <a:ext cx="9144000" cy="571500"/>
          </a:xfrm>
        </p:spPr>
        <p:txBody>
          <a:bodyPr>
            <a:noAutofit/>
          </a:bodyPr>
          <a:lstStyle>
            <a:lvl1pPr algn="ctr">
              <a:defRPr sz="3200" b="1" cap="none" baseline="0">
                <a:solidFill>
                  <a:srgbClr val="003968"/>
                </a:solidFill>
                <a:latin typeface="Avenir Next"/>
              </a:defRPr>
            </a:lvl1pPr>
          </a:lstStyle>
          <a:p>
            <a:r>
              <a:rPr lang="en-US" dirty="0"/>
              <a:t>Click to edit Master title style</a:t>
            </a:r>
          </a:p>
        </p:txBody>
      </p:sp>
      <p:sp>
        <p:nvSpPr>
          <p:cNvPr id="10" name="Rectangle 11"/>
          <p:cNvSpPr>
            <a:spLocks noChangeArrowheads="1"/>
          </p:cNvSpPr>
          <p:nvPr userDrawn="1"/>
        </p:nvSpPr>
        <p:spPr bwMode="auto">
          <a:xfrm>
            <a:off x="0" y="0"/>
            <a:ext cx="9144000" cy="5143500"/>
          </a:xfrm>
          <a:prstGeom prst="rect">
            <a:avLst/>
          </a:prstGeom>
          <a:noFill/>
          <a:ln w="9525">
            <a:solidFill>
              <a:schemeClr val="tx1"/>
            </a:solidFill>
            <a:miter lim="800000"/>
            <a:headEnd/>
            <a:tailEnd/>
          </a:ln>
        </p:spPr>
        <p:txBody>
          <a:bodyPr wrap="none" anchor="ctr"/>
          <a:lstStyle>
            <a:lvl1pPr>
              <a:defRPr sz="2000" b="1">
                <a:solidFill>
                  <a:srgbClr val="00457C"/>
                </a:solidFill>
                <a:latin typeface="Times New Roman" charset="0"/>
              </a:defRPr>
            </a:lvl1pPr>
            <a:lvl2pPr marL="742950" indent="-285750">
              <a:defRPr sz="2000" b="1">
                <a:solidFill>
                  <a:srgbClr val="00457C"/>
                </a:solidFill>
                <a:latin typeface="Times New Roman" charset="0"/>
              </a:defRPr>
            </a:lvl2pPr>
            <a:lvl3pPr marL="1143000" indent="-228600">
              <a:defRPr sz="2000" b="1">
                <a:solidFill>
                  <a:srgbClr val="00457C"/>
                </a:solidFill>
                <a:latin typeface="Times New Roman" charset="0"/>
              </a:defRPr>
            </a:lvl3pPr>
            <a:lvl4pPr marL="1600200" indent="-228600">
              <a:defRPr sz="2000" b="1">
                <a:solidFill>
                  <a:srgbClr val="00457C"/>
                </a:solidFill>
                <a:latin typeface="Times New Roman" charset="0"/>
              </a:defRPr>
            </a:lvl4pPr>
            <a:lvl5pPr marL="2057400" indent="-228600">
              <a:defRPr sz="2000" b="1">
                <a:solidFill>
                  <a:srgbClr val="00457C"/>
                </a:solidFill>
                <a:latin typeface="Times New Roman" charset="0"/>
              </a:defRPr>
            </a:lvl5pPr>
            <a:lvl6pPr marL="2514600" indent="-228600" algn="ctr" eaLnBrk="0" fontAlgn="base" hangingPunct="0">
              <a:spcBef>
                <a:spcPct val="0"/>
              </a:spcBef>
              <a:spcAft>
                <a:spcPct val="0"/>
              </a:spcAft>
              <a:defRPr sz="2000" b="1">
                <a:solidFill>
                  <a:srgbClr val="00457C"/>
                </a:solidFill>
                <a:latin typeface="Times New Roman" charset="0"/>
              </a:defRPr>
            </a:lvl6pPr>
            <a:lvl7pPr marL="2971800" indent="-228600" algn="ctr" eaLnBrk="0" fontAlgn="base" hangingPunct="0">
              <a:spcBef>
                <a:spcPct val="0"/>
              </a:spcBef>
              <a:spcAft>
                <a:spcPct val="0"/>
              </a:spcAft>
              <a:defRPr sz="2000" b="1">
                <a:solidFill>
                  <a:srgbClr val="00457C"/>
                </a:solidFill>
                <a:latin typeface="Times New Roman" charset="0"/>
              </a:defRPr>
            </a:lvl7pPr>
            <a:lvl8pPr marL="3429000" indent="-228600" algn="ctr" eaLnBrk="0" fontAlgn="base" hangingPunct="0">
              <a:spcBef>
                <a:spcPct val="0"/>
              </a:spcBef>
              <a:spcAft>
                <a:spcPct val="0"/>
              </a:spcAft>
              <a:defRPr sz="2000" b="1">
                <a:solidFill>
                  <a:srgbClr val="00457C"/>
                </a:solidFill>
                <a:latin typeface="Times New Roman" charset="0"/>
              </a:defRPr>
            </a:lvl8pPr>
            <a:lvl9pPr marL="3886200" indent="-228600" algn="ctr" eaLnBrk="0" fontAlgn="base" hangingPunct="0">
              <a:spcBef>
                <a:spcPct val="0"/>
              </a:spcBef>
              <a:spcAft>
                <a:spcPct val="0"/>
              </a:spcAft>
              <a:defRPr sz="2000" b="1">
                <a:solidFill>
                  <a:srgbClr val="00457C"/>
                </a:solidFill>
                <a:latin typeface="Times New Roman" charset="0"/>
              </a:defRPr>
            </a:lvl9pPr>
          </a:lstStyle>
          <a:p>
            <a:pPr algn="ctr">
              <a:defRPr/>
            </a:pPr>
            <a:endParaRPr lang="en-US" altLang="en-US" sz="1500"/>
          </a:p>
        </p:txBody>
      </p:sp>
      <p:sp>
        <p:nvSpPr>
          <p:cNvPr id="11" name="Rectangle 12"/>
          <p:cNvSpPr>
            <a:spLocks noChangeArrowheads="1"/>
          </p:cNvSpPr>
          <p:nvPr userDrawn="1"/>
        </p:nvSpPr>
        <p:spPr bwMode="auto">
          <a:xfrm>
            <a:off x="0" y="0"/>
            <a:ext cx="9144000" cy="1828800"/>
          </a:xfrm>
          <a:prstGeom prst="rect">
            <a:avLst/>
          </a:prstGeom>
          <a:solidFill>
            <a:schemeClr val="bg1">
              <a:lumMod val="75000"/>
              <a:alpha val="32000"/>
            </a:schemeClr>
          </a:solidFill>
          <a:ln w="9525">
            <a:noFill/>
            <a:miter lim="800000"/>
            <a:headEnd/>
            <a:tailEnd/>
          </a:ln>
        </p:spPr>
        <p:txBody>
          <a:bodyPr wrap="none" anchor="ctr"/>
          <a:lstStyle>
            <a:lvl1pPr>
              <a:defRPr sz="2000" b="1">
                <a:solidFill>
                  <a:srgbClr val="00457C"/>
                </a:solidFill>
                <a:latin typeface="Times New Roman" charset="0"/>
              </a:defRPr>
            </a:lvl1pPr>
            <a:lvl2pPr marL="742950" indent="-285750">
              <a:defRPr sz="2000" b="1">
                <a:solidFill>
                  <a:srgbClr val="00457C"/>
                </a:solidFill>
                <a:latin typeface="Times New Roman" charset="0"/>
              </a:defRPr>
            </a:lvl2pPr>
            <a:lvl3pPr marL="1143000" indent="-228600">
              <a:defRPr sz="2000" b="1">
                <a:solidFill>
                  <a:srgbClr val="00457C"/>
                </a:solidFill>
                <a:latin typeface="Times New Roman" charset="0"/>
              </a:defRPr>
            </a:lvl3pPr>
            <a:lvl4pPr marL="1600200" indent="-228600">
              <a:defRPr sz="2000" b="1">
                <a:solidFill>
                  <a:srgbClr val="00457C"/>
                </a:solidFill>
                <a:latin typeface="Times New Roman" charset="0"/>
              </a:defRPr>
            </a:lvl4pPr>
            <a:lvl5pPr marL="2057400" indent="-228600">
              <a:defRPr sz="2000" b="1">
                <a:solidFill>
                  <a:srgbClr val="00457C"/>
                </a:solidFill>
                <a:latin typeface="Times New Roman" charset="0"/>
              </a:defRPr>
            </a:lvl5pPr>
            <a:lvl6pPr marL="2514600" indent="-228600" algn="ctr" eaLnBrk="0" fontAlgn="base" hangingPunct="0">
              <a:spcBef>
                <a:spcPct val="0"/>
              </a:spcBef>
              <a:spcAft>
                <a:spcPct val="0"/>
              </a:spcAft>
              <a:defRPr sz="2000" b="1">
                <a:solidFill>
                  <a:srgbClr val="00457C"/>
                </a:solidFill>
                <a:latin typeface="Times New Roman" charset="0"/>
              </a:defRPr>
            </a:lvl6pPr>
            <a:lvl7pPr marL="2971800" indent="-228600" algn="ctr" eaLnBrk="0" fontAlgn="base" hangingPunct="0">
              <a:spcBef>
                <a:spcPct val="0"/>
              </a:spcBef>
              <a:spcAft>
                <a:spcPct val="0"/>
              </a:spcAft>
              <a:defRPr sz="2000" b="1">
                <a:solidFill>
                  <a:srgbClr val="00457C"/>
                </a:solidFill>
                <a:latin typeface="Times New Roman" charset="0"/>
              </a:defRPr>
            </a:lvl7pPr>
            <a:lvl8pPr marL="3429000" indent="-228600" algn="ctr" eaLnBrk="0" fontAlgn="base" hangingPunct="0">
              <a:spcBef>
                <a:spcPct val="0"/>
              </a:spcBef>
              <a:spcAft>
                <a:spcPct val="0"/>
              </a:spcAft>
              <a:defRPr sz="2000" b="1">
                <a:solidFill>
                  <a:srgbClr val="00457C"/>
                </a:solidFill>
                <a:latin typeface="Times New Roman" charset="0"/>
              </a:defRPr>
            </a:lvl8pPr>
            <a:lvl9pPr marL="3886200" indent="-228600" algn="ctr" eaLnBrk="0" fontAlgn="base" hangingPunct="0">
              <a:spcBef>
                <a:spcPct val="0"/>
              </a:spcBef>
              <a:spcAft>
                <a:spcPct val="0"/>
              </a:spcAft>
              <a:defRPr sz="2000" b="1">
                <a:solidFill>
                  <a:srgbClr val="00457C"/>
                </a:solidFill>
                <a:latin typeface="Times New Roman" charset="0"/>
              </a:defRPr>
            </a:lvl9pPr>
          </a:lstStyle>
          <a:p>
            <a:pPr algn="ctr">
              <a:defRPr/>
            </a:pPr>
            <a:endParaRPr lang="en-US" altLang="en-US" sz="1500"/>
          </a:p>
        </p:txBody>
      </p:sp>
      <p:pic>
        <p:nvPicPr>
          <p:cNvPr id="13" name="Picture 3"/>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628900" y="506413"/>
            <a:ext cx="3886200" cy="815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541386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cxnSp>
        <p:nvCxnSpPr>
          <p:cNvPr id="4" name="Straight Connector 3"/>
          <p:cNvCxnSpPr/>
          <p:nvPr/>
        </p:nvCxnSpPr>
        <p:spPr>
          <a:xfrm>
            <a:off x="1443038" y="2736850"/>
            <a:ext cx="5618162"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1443491" y="1200150"/>
            <a:ext cx="5617002" cy="1415963"/>
          </a:xfrm>
          <a:prstGeom prst="rect">
            <a:avLst/>
          </a:prstGeom>
        </p:spPr>
        <p:txBody>
          <a:bodyPr anchor="b"/>
          <a:lstStyle>
            <a:lvl1pPr algn="l">
              <a:defRPr lang="en-US" sz="3300" kern="1200" cap="none" dirty="0" smtClean="0">
                <a:solidFill>
                  <a:srgbClr val="00386B"/>
                </a:solidFill>
                <a:latin typeface="Avenir Next"/>
                <a:ea typeface="+mj-ea"/>
                <a:cs typeface="+mj-cs"/>
              </a:defRPr>
            </a:lvl1pPr>
          </a:lstStyle>
          <a:p>
            <a:r>
              <a:rPr lang="en-US"/>
              <a:t>Click to edit Master title style</a:t>
            </a:r>
            <a:endParaRPr lang="en-US" dirty="0"/>
          </a:p>
        </p:txBody>
      </p:sp>
      <p:sp>
        <p:nvSpPr>
          <p:cNvPr id="3" name="Text Placeholder 2"/>
          <p:cNvSpPr>
            <a:spLocks noGrp="1"/>
          </p:cNvSpPr>
          <p:nvPr>
            <p:ph type="body" idx="1"/>
          </p:nvPr>
        </p:nvSpPr>
        <p:spPr>
          <a:xfrm>
            <a:off x="1443492" y="2737700"/>
            <a:ext cx="5617002" cy="759697"/>
          </a:xfrm>
          <a:prstGeom prst="rect">
            <a:avLst/>
          </a:prstGeom>
        </p:spPr>
        <p:txBody>
          <a:bodyPr tIns="91440">
            <a:normAutofit/>
          </a:bodyPr>
          <a:lstStyle>
            <a:lvl1pPr marL="0" indent="0" algn="l">
              <a:lnSpc>
                <a:spcPct val="100000"/>
              </a:lnSpc>
              <a:buNone/>
              <a:defRPr sz="1800">
                <a:solidFill>
                  <a:srgbClr val="003968"/>
                </a:solidFill>
                <a:latin typeface="Avenir Next"/>
              </a:defRPr>
            </a:lvl1pPr>
            <a:lvl2pPr marL="257175" indent="0">
              <a:buNone/>
              <a:defRPr sz="1125">
                <a:solidFill>
                  <a:schemeClr val="tx1">
                    <a:tint val="75000"/>
                  </a:schemeClr>
                </a:solidFill>
              </a:defRPr>
            </a:lvl2pPr>
            <a:lvl3pPr marL="514350" indent="0">
              <a:buNone/>
              <a:defRPr sz="1013">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7400" indent="0">
              <a:buNone/>
              <a:defRPr sz="900">
                <a:solidFill>
                  <a:schemeClr val="tx1">
                    <a:tint val="75000"/>
                  </a:schemeClr>
                </a:solidFill>
              </a:defRPr>
            </a:lvl9pPr>
          </a:lstStyle>
          <a:p>
            <a:pPr lvl="0"/>
            <a:r>
              <a:rPr lang="en-US"/>
              <a:t>Edit Master text styles</a:t>
            </a:r>
          </a:p>
        </p:txBody>
      </p:sp>
    </p:spTree>
    <p:extLst>
      <p:ext uri="{BB962C8B-B14F-4D97-AF65-F5344CB8AC3E}">
        <p14:creationId xmlns:p14="http://schemas.microsoft.com/office/powerpoint/2010/main" val="1756859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6" name="Rectangle 12"/>
          <p:cNvSpPr>
            <a:spLocks noChangeArrowheads="1"/>
          </p:cNvSpPr>
          <p:nvPr userDrawn="1"/>
        </p:nvSpPr>
        <p:spPr bwMode="auto">
          <a:xfrm>
            <a:off x="0" y="0"/>
            <a:ext cx="9144000" cy="971550"/>
          </a:xfrm>
          <a:prstGeom prst="rect">
            <a:avLst/>
          </a:prstGeom>
          <a:solidFill>
            <a:schemeClr val="bg1">
              <a:lumMod val="75000"/>
              <a:alpha val="61000"/>
            </a:schemeClr>
          </a:solidFill>
          <a:ln w="9525">
            <a:solidFill>
              <a:srgbClr val="003968"/>
            </a:solidFill>
            <a:miter lim="800000"/>
            <a:headEnd/>
            <a:tailEnd/>
          </a:ln>
        </p:spPr>
        <p:txBody>
          <a:bodyPr wrap="none" anchor="ctr"/>
          <a:lstStyle>
            <a:lvl1pPr>
              <a:defRPr sz="2000" b="1">
                <a:solidFill>
                  <a:srgbClr val="00457C"/>
                </a:solidFill>
                <a:latin typeface="Times New Roman" charset="0"/>
              </a:defRPr>
            </a:lvl1pPr>
            <a:lvl2pPr marL="742950" indent="-285750">
              <a:defRPr sz="2000" b="1">
                <a:solidFill>
                  <a:srgbClr val="00457C"/>
                </a:solidFill>
                <a:latin typeface="Times New Roman" charset="0"/>
              </a:defRPr>
            </a:lvl2pPr>
            <a:lvl3pPr marL="1143000" indent="-228600">
              <a:defRPr sz="2000" b="1">
                <a:solidFill>
                  <a:srgbClr val="00457C"/>
                </a:solidFill>
                <a:latin typeface="Times New Roman" charset="0"/>
              </a:defRPr>
            </a:lvl3pPr>
            <a:lvl4pPr marL="1600200" indent="-228600">
              <a:defRPr sz="2000" b="1">
                <a:solidFill>
                  <a:srgbClr val="00457C"/>
                </a:solidFill>
                <a:latin typeface="Times New Roman" charset="0"/>
              </a:defRPr>
            </a:lvl4pPr>
            <a:lvl5pPr marL="2057400" indent="-228600">
              <a:defRPr sz="2000" b="1">
                <a:solidFill>
                  <a:srgbClr val="00457C"/>
                </a:solidFill>
                <a:latin typeface="Times New Roman" charset="0"/>
              </a:defRPr>
            </a:lvl5pPr>
            <a:lvl6pPr marL="2514600" indent="-228600" algn="ctr" eaLnBrk="0" fontAlgn="base" hangingPunct="0">
              <a:spcBef>
                <a:spcPct val="0"/>
              </a:spcBef>
              <a:spcAft>
                <a:spcPct val="0"/>
              </a:spcAft>
              <a:defRPr sz="2000" b="1">
                <a:solidFill>
                  <a:srgbClr val="00457C"/>
                </a:solidFill>
                <a:latin typeface="Times New Roman" charset="0"/>
              </a:defRPr>
            </a:lvl6pPr>
            <a:lvl7pPr marL="2971800" indent="-228600" algn="ctr" eaLnBrk="0" fontAlgn="base" hangingPunct="0">
              <a:spcBef>
                <a:spcPct val="0"/>
              </a:spcBef>
              <a:spcAft>
                <a:spcPct val="0"/>
              </a:spcAft>
              <a:defRPr sz="2000" b="1">
                <a:solidFill>
                  <a:srgbClr val="00457C"/>
                </a:solidFill>
                <a:latin typeface="Times New Roman" charset="0"/>
              </a:defRPr>
            </a:lvl7pPr>
            <a:lvl8pPr marL="3429000" indent="-228600" algn="ctr" eaLnBrk="0" fontAlgn="base" hangingPunct="0">
              <a:spcBef>
                <a:spcPct val="0"/>
              </a:spcBef>
              <a:spcAft>
                <a:spcPct val="0"/>
              </a:spcAft>
              <a:defRPr sz="2000" b="1">
                <a:solidFill>
                  <a:srgbClr val="00457C"/>
                </a:solidFill>
                <a:latin typeface="Times New Roman" charset="0"/>
              </a:defRPr>
            </a:lvl8pPr>
            <a:lvl9pPr marL="3886200" indent="-228600" algn="ctr" eaLnBrk="0" fontAlgn="base" hangingPunct="0">
              <a:spcBef>
                <a:spcPct val="0"/>
              </a:spcBef>
              <a:spcAft>
                <a:spcPct val="0"/>
              </a:spcAft>
              <a:defRPr sz="2000" b="1">
                <a:solidFill>
                  <a:srgbClr val="00457C"/>
                </a:solidFill>
                <a:latin typeface="Times New Roman" charset="0"/>
              </a:defRPr>
            </a:lvl9pPr>
          </a:lstStyle>
          <a:p>
            <a:pPr algn="ctr">
              <a:defRPr/>
            </a:pPr>
            <a:endParaRPr lang="en-US" altLang="en-US" sz="1500"/>
          </a:p>
        </p:txBody>
      </p:sp>
      <p:sp>
        <p:nvSpPr>
          <p:cNvPr id="5" name="Title 1"/>
          <p:cNvSpPr>
            <a:spLocks noGrp="1"/>
          </p:cNvSpPr>
          <p:nvPr>
            <p:ph type="title"/>
          </p:nvPr>
        </p:nvSpPr>
        <p:spPr bwMode="auto">
          <a:xfrm>
            <a:off x="228600" y="128587"/>
            <a:ext cx="8686800" cy="7143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 anchorCtr="0" compatLnSpc="1">
            <a:prstTxWarp prst="textNoShape">
              <a:avLst/>
            </a:prstTxWarp>
          </a:bodyPr>
          <a:lstStyle>
            <a:lvl1pPr algn="ctr" defTabSz="685800" rtl="0" eaLnBrk="0" fontAlgn="base" hangingPunct="0">
              <a:lnSpc>
                <a:spcPct val="90000"/>
              </a:lnSpc>
              <a:spcBef>
                <a:spcPct val="0"/>
              </a:spcBef>
              <a:spcAft>
                <a:spcPct val="0"/>
              </a:spcAft>
              <a:defRPr lang="en-US" altLang="en-US" sz="4400" b="0" kern="1200" cap="none" dirty="0" smtClean="0">
                <a:solidFill>
                  <a:srgbClr val="00386B"/>
                </a:solidFill>
                <a:latin typeface="Avenir Next"/>
                <a:ea typeface="+mj-ea"/>
                <a:cs typeface="+mj-cs"/>
              </a:defRPr>
            </a:lvl1pPr>
          </a:lstStyle>
          <a:p>
            <a:endParaRPr lang="en-US" altLang="en-US" dirty="0"/>
          </a:p>
        </p:txBody>
      </p:sp>
      <p:sp>
        <p:nvSpPr>
          <p:cNvPr id="7" name="Content Placeholder 2"/>
          <p:cNvSpPr>
            <a:spLocks noGrp="1"/>
          </p:cNvSpPr>
          <p:nvPr>
            <p:ph sz="half" idx="1"/>
          </p:nvPr>
        </p:nvSpPr>
        <p:spPr>
          <a:xfrm>
            <a:off x="457200" y="1110615"/>
            <a:ext cx="3886200" cy="3289936"/>
          </a:xfrm>
          <a:prstGeom prst="rect">
            <a:avLst/>
          </a:prstGeom>
        </p:spPr>
        <p:txBody>
          <a:bodyPr/>
          <a:lstStyle>
            <a:lvl1pPr>
              <a:lnSpc>
                <a:spcPct val="100000"/>
              </a:lnSpc>
              <a:defRPr sz="2000">
                <a:solidFill>
                  <a:srgbClr val="003968"/>
                </a:solidFill>
                <a:latin typeface="Avenir Next"/>
              </a:defRPr>
            </a:lvl1pPr>
            <a:lvl2pPr>
              <a:lnSpc>
                <a:spcPct val="100000"/>
              </a:lnSpc>
              <a:defRPr sz="1800">
                <a:solidFill>
                  <a:srgbClr val="003968"/>
                </a:solidFill>
                <a:latin typeface="Avenir Next"/>
              </a:defRPr>
            </a:lvl2pPr>
            <a:lvl3pPr>
              <a:lnSpc>
                <a:spcPct val="100000"/>
              </a:lnSpc>
              <a:defRPr sz="1800">
                <a:solidFill>
                  <a:srgbClr val="003968"/>
                </a:solidFill>
                <a:latin typeface="Avenir Next"/>
              </a:defRPr>
            </a:lvl3pPr>
            <a:lvl4pPr>
              <a:lnSpc>
                <a:spcPct val="100000"/>
              </a:lnSpc>
              <a:defRPr sz="1200">
                <a:solidFill>
                  <a:srgbClr val="003968"/>
                </a:solidFill>
                <a:latin typeface="Avenir Next"/>
              </a:defRPr>
            </a:lvl4pPr>
            <a:lvl5pPr>
              <a:lnSpc>
                <a:spcPct val="100000"/>
              </a:lnSpc>
              <a:defRPr sz="1100">
                <a:solidFill>
                  <a:srgbClr val="003968"/>
                </a:solidFill>
                <a:latin typeface="Avenir Nex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Content Placeholder 3"/>
          <p:cNvSpPr>
            <a:spLocks noGrp="1"/>
          </p:cNvSpPr>
          <p:nvPr>
            <p:ph sz="half" idx="2"/>
          </p:nvPr>
        </p:nvSpPr>
        <p:spPr>
          <a:xfrm>
            <a:off x="4817535" y="1110614"/>
            <a:ext cx="3886200" cy="3289935"/>
          </a:xfrm>
          <a:prstGeom prst="rect">
            <a:avLst/>
          </a:prstGeom>
        </p:spPr>
        <p:txBody>
          <a:bodyPr/>
          <a:lstStyle>
            <a:lvl1pPr>
              <a:lnSpc>
                <a:spcPct val="100000"/>
              </a:lnSpc>
              <a:defRPr sz="2000">
                <a:solidFill>
                  <a:srgbClr val="003968"/>
                </a:solidFill>
                <a:latin typeface="Avenir Next"/>
              </a:defRPr>
            </a:lvl1pPr>
            <a:lvl2pPr>
              <a:lnSpc>
                <a:spcPct val="100000"/>
              </a:lnSpc>
              <a:defRPr sz="1800">
                <a:solidFill>
                  <a:srgbClr val="003968"/>
                </a:solidFill>
                <a:latin typeface="Avenir Next"/>
              </a:defRPr>
            </a:lvl2pPr>
            <a:lvl3pPr>
              <a:lnSpc>
                <a:spcPct val="100000"/>
              </a:lnSpc>
              <a:defRPr sz="1800">
                <a:solidFill>
                  <a:srgbClr val="003968"/>
                </a:solidFill>
                <a:latin typeface="Avenir Next"/>
              </a:defRPr>
            </a:lvl3pPr>
            <a:lvl4pPr>
              <a:lnSpc>
                <a:spcPct val="100000"/>
              </a:lnSpc>
              <a:defRPr sz="1200">
                <a:solidFill>
                  <a:srgbClr val="003968"/>
                </a:solidFill>
                <a:latin typeface="Avenir Next"/>
              </a:defRPr>
            </a:lvl4pPr>
            <a:lvl5pPr>
              <a:lnSpc>
                <a:spcPct val="100000"/>
              </a:lnSpc>
              <a:defRPr sz="1100">
                <a:solidFill>
                  <a:srgbClr val="003968"/>
                </a:solidFill>
                <a:latin typeface="Avenir Nex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8343360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7" name="Rectangle 12"/>
          <p:cNvSpPr>
            <a:spLocks noChangeArrowheads="1"/>
          </p:cNvSpPr>
          <p:nvPr userDrawn="1"/>
        </p:nvSpPr>
        <p:spPr bwMode="auto">
          <a:xfrm>
            <a:off x="0" y="0"/>
            <a:ext cx="9144000" cy="971550"/>
          </a:xfrm>
          <a:prstGeom prst="rect">
            <a:avLst/>
          </a:prstGeom>
          <a:solidFill>
            <a:schemeClr val="bg1">
              <a:lumMod val="75000"/>
              <a:alpha val="61000"/>
            </a:schemeClr>
          </a:solidFill>
          <a:ln w="9525">
            <a:solidFill>
              <a:srgbClr val="003968"/>
            </a:solidFill>
            <a:miter lim="800000"/>
            <a:headEnd/>
            <a:tailEnd/>
          </a:ln>
        </p:spPr>
        <p:txBody>
          <a:bodyPr wrap="none" anchor="ctr"/>
          <a:lstStyle>
            <a:lvl1pPr>
              <a:defRPr sz="2000" b="1">
                <a:solidFill>
                  <a:srgbClr val="00457C"/>
                </a:solidFill>
                <a:latin typeface="Times New Roman" charset="0"/>
              </a:defRPr>
            </a:lvl1pPr>
            <a:lvl2pPr marL="742950" indent="-285750">
              <a:defRPr sz="2000" b="1">
                <a:solidFill>
                  <a:srgbClr val="00457C"/>
                </a:solidFill>
                <a:latin typeface="Times New Roman" charset="0"/>
              </a:defRPr>
            </a:lvl2pPr>
            <a:lvl3pPr marL="1143000" indent="-228600">
              <a:defRPr sz="2000" b="1">
                <a:solidFill>
                  <a:srgbClr val="00457C"/>
                </a:solidFill>
                <a:latin typeface="Times New Roman" charset="0"/>
              </a:defRPr>
            </a:lvl3pPr>
            <a:lvl4pPr marL="1600200" indent="-228600">
              <a:defRPr sz="2000" b="1">
                <a:solidFill>
                  <a:srgbClr val="00457C"/>
                </a:solidFill>
                <a:latin typeface="Times New Roman" charset="0"/>
              </a:defRPr>
            </a:lvl4pPr>
            <a:lvl5pPr marL="2057400" indent="-228600">
              <a:defRPr sz="2000" b="1">
                <a:solidFill>
                  <a:srgbClr val="00457C"/>
                </a:solidFill>
                <a:latin typeface="Times New Roman" charset="0"/>
              </a:defRPr>
            </a:lvl5pPr>
            <a:lvl6pPr marL="2514600" indent="-228600" algn="ctr" eaLnBrk="0" fontAlgn="base" hangingPunct="0">
              <a:spcBef>
                <a:spcPct val="0"/>
              </a:spcBef>
              <a:spcAft>
                <a:spcPct val="0"/>
              </a:spcAft>
              <a:defRPr sz="2000" b="1">
                <a:solidFill>
                  <a:srgbClr val="00457C"/>
                </a:solidFill>
                <a:latin typeface="Times New Roman" charset="0"/>
              </a:defRPr>
            </a:lvl6pPr>
            <a:lvl7pPr marL="2971800" indent="-228600" algn="ctr" eaLnBrk="0" fontAlgn="base" hangingPunct="0">
              <a:spcBef>
                <a:spcPct val="0"/>
              </a:spcBef>
              <a:spcAft>
                <a:spcPct val="0"/>
              </a:spcAft>
              <a:defRPr sz="2000" b="1">
                <a:solidFill>
                  <a:srgbClr val="00457C"/>
                </a:solidFill>
                <a:latin typeface="Times New Roman" charset="0"/>
              </a:defRPr>
            </a:lvl7pPr>
            <a:lvl8pPr marL="3429000" indent="-228600" algn="ctr" eaLnBrk="0" fontAlgn="base" hangingPunct="0">
              <a:spcBef>
                <a:spcPct val="0"/>
              </a:spcBef>
              <a:spcAft>
                <a:spcPct val="0"/>
              </a:spcAft>
              <a:defRPr sz="2000" b="1">
                <a:solidFill>
                  <a:srgbClr val="00457C"/>
                </a:solidFill>
                <a:latin typeface="Times New Roman" charset="0"/>
              </a:defRPr>
            </a:lvl8pPr>
            <a:lvl9pPr marL="3886200" indent="-228600" algn="ctr" eaLnBrk="0" fontAlgn="base" hangingPunct="0">
              <a:spcBef>
                <a:spcPct val="0"/>
              </a:spcBef>
              <a:spcAft>
                <a:spcPct val="0"/>
              </a:spcAft>
              <a:defRPr sz="2000" b="1">
                <a:solidFill>
                  <a:srgbClr val="00457C"/>
                </a:solidFill>
                <a:latin typeface="Times New Roman" charset="0"/>
              </a:defRPr>
            </a:lvl9pPr>
          </a:lstStyle>
          <a:p>
            <a:pPr algn="ctr">
              <a:defRPr/>
            </a:pPr>
            <a:endParaRPr lang="en-US" altLang="en-US" sz="1500"/>
          </a:p>
        </p:txBody>
      </p:sp>
      <p:sp>
        <p:nvSpPr>
          <p:cNvPr id="5" name="Title 1"/>
          <p:cNvSpPr>
            <a:spLocks noGrp="1"/>
          </p:cNvSpPr>
          <p:nvPr>
            <p:ph type="title"/>
          </p:nvPr>
        </p:nvSpPr>
        <p:spPr bwMode="auto">
          <a:xfrm>
            <a:off x="228600" y="128587"/>
            <a:ext cx="8686800" cy="7143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 anchorCtr="0" compatLnSpc="1">
            <a:prstTxWarp prst="textNoShape">
              <a:avLst/>
            </a:prstTxWarp>
          </a:bodyPr>
          <a:lstStyle>
            <a:lvl1pPr algn="ctr" defTabSz="685800" rtl="0" eaLnBrk="0" fontAlgn="base" hangingPunct="0">
              <a:lnSpc>
                <a:spcPct val="90000"/>
              </a:lnSpc>
              <a:spcBef>
                <a:spcPct val="0"/>
              </a:spcBef>
              <a:spcAft>
                <a:spcPct val="0"/>
              </a:spcAft>
              <a:defRPr lang="en-US" altLang="en-US" sz="4400" b="0" kern="1200" cap="none" dirty="0" smtClean="0">
                <a:solidFill>
                  <a:srgbClr val="00386B"/>
                </a:solidFill>
                <a:latin typeface="Avenir Next"/>
                <a:ea typeface="+mj-ea"/>
                <a:cs typeface="+mj-cs"/>
              </a:defRPr>
            </a:lvl1pPr>
          </a:lstStyle>
          <a:p>
            <a:endParaRPr lang="en-US" altLang="en-US" dirty="0"/>
          </a:p>
        </p:txBody>
      </p:sp>
      <p:sp>
        <p:nvSpPr>
          <p:cNvPr id="6" name="Text Placeholder 2"/>
          <p:cNvSpPr>
            <a:spLocks noGrp="1"/>
          </p:cNvSpPr>
          <p:nvPr>
            <p:ph type="body" idx="1"/>
          </p:nvPr>
        </p:nvSpPr>
        <p:spPr>
          <a:xfrm>
            <a:off x="457200" y="1100137"/>
            <a:ext cx="3886200" cy="404812"/>
          </a:xfrm>
          <a:prstGeom prst="rect">
            <a:avLst/>
          </a:prstGeom>
        </p:spPr>
        <p:txBody>
          <a:bodyPr>
            <a:normAutofit/>
          </a:bodyPr>
          <a:lstStyle>
            <a:lvl1pPr marL="0" indent="0">
              <a:lnSpc>
                <a:spcPct val="100000"/>
              </a:lnSpc>
              <a:buNone/>
              <a:defRPr sz="2000" b="1" cap="none" baseline="0">
                <a:solidFill>
                  <a:srgbClr val="C41E3A"/>
                </a:solidFill>
                <a:latin typeface="Avenir Nex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Click to edit Master text styles</a:t>
            </a:r>
          </a:p>
        </p:txBody>
      </p:sp>
      <p:sp>
        <p:nvSpPr>
          <p:cNvPr id="9" name="Content Placeholder 3"/>
          <p:cNvSpPr>
            <a:spLocks noGrp="1"/>
          </p:cNvSpPr>
          <p:nvPr>
            <p:ph sz="half" idx="2"/>
          </p:nvPr>
        </p:nvSpPr>
        <p:spPr>
          <a:xfrm>
            <a:off x="457200" y="1504949"/>
            <a:ext cx="3886200" cy="2828789"/>
          </a:xfrm>
          <a:prstGeom prst="rect">
            <a:avLst/>
          </a:prstGeom>
        </p:spPr>
        <p:txBody>
          <a:bodyPr/>
          <a:lstStyle>
            <a:lvl1pPr>
              <a:defRPr sz="2000">
                <a:solidFill>
                  <a:srgbClr val="003968"/>
                </a:solidFill>
                <a:latin typeface="Avenir Next"/>
              </a:defRPr>
            </a:lvl1pPr>
            <a:lvl2pPr>
              <a:defRPr sz="1600">
                <a:solidFill>
                  <a:srgbClr val="003968"/>
                </a:solidFill>
                <a:latin typeface="Avenir Next"/>
              </a:defRPr>
            </a:lvl2pPr>
            <a:lvl3pPr>
              <a:defRPr sz="1600">
                <a:solidFill>
                  <a:srgbClr val="003968"/>
                </a:solidFill>
                <a:latin typeface="Avenir Next"/>
              </a:defRPr>
            </a:lvl3pPr>
            <a:lvl4pPr>
              <a:defRPr sz="1400">
                <a:solidFill>
                  <a:srgbClr val="003968"/>
                </a:solidFill>
                <a:latin typeface="Avenir Next"/>
              </a:defRPr>
            </a:lvl4pPr>
            <a:lvl5pPr>
              <a:defRPr sz="1200">
                <a:solidFill>
                  <a:srgbClr val="003968"/>
                </a:solidFill>
                <a:latin typeface="Avenir Nex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ext Placeholder 4"/>
          <p:cNvSpPr>
            <a:spLocks noGrp="1"/>
          </p:cNvSpPr>
          <p:nvPr>
            <p:ph type="body" sz="quarter" idx="3"/>
          </p:nvPr>
        </p:nvSpPr>
        <p:spPr>
          <a:xfrm>
            <a:off x="4822007" y="1100137"/>
            <a:ext cx="3886200" cy="404812"/>
          </a:xfrm>
          <a:prstGeom prst="rect">
            <a:avLst/>
          </a:prstGeom>
        </p:spPr>
        <p:txBody>
          <a:bodyPr>
            <a:normAutofit/>
          </a:bodyPr>
          <a:lstStyle>
            <a:lvl1pPr marL="0" indent="0" algn="l">
              <a:lnSpc>
                <a:spcPct val="100000"/>
              </a:lnSpc>
              <a:buNone/>
              <a:defRPr lang="en-US" sz="2000" b="1" kern="1200" cap="none" baseline="0" dirty="0" smtClean="0">
                <a:solidFill>
                  <a:srgbClr val="C41E3A"/>
                </a:solidFill>
                <a:latin typeface="Avenir Next"/>
                <a:ea typeface="+mn-ea"/>
                <a:cs typeface="+mn-cs"/>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Click to edit Master text styles</a:t>
            </a:r>
          </a:p>
        </p:txBody>
      </p:sp>
      <p:sp>
        <p:nvSpPr>
          <p:cNvPr id="11" name="Content Placeholder 5"/>
          <p:cNvSpPr>
            <a:spLocks noGrp="1"/>
          </p:cNvSpPr>
          <p:nvPr>
            <p:ph sz="quarter" idx="4"/>
          </p:nvPr>
        </p:nvSpPr>
        <p:spPr>
          <a:xfrm>
            <a:off x="4822007" y="1504949"/>
            <a:ext cx="3886200" cy="2828789"/>
          </a:xfrm>
          <a:prstGeom prst="rect">
            <a:avLst/>
          </a:prstGeom>
        </p:spPr>
        <p:txBody>
          <a:bodyPr/>
          <a:lstStyle>
            <a:lvl1pPr>
              <a:defRPr sz="2000">
                <a:solidFill>
                  <a:srgbClr val="003968"/>
                </a:solidFill>
                <a:latin typeface="Avenir Next"/>
              </a:defRPr>
            </a:lvl1pPr>
            <a:lvl2pPr>
              <a:defRPr sz="1600">
                <a:solidFill>
                  <a:srgbClr val="003968"/>
                </a:solidFill>
                <a:latin typeface="Avenir Next"/>
              </a:defRPr>
            </a:lvl2pPr>
            <a:lvl3pPr>
              <a:defRPr sz="1600">
                <a:solidFill>
                  <a:srgbClr val="003968"/>
                </a:solidFill>
                <a:latin typeface="Avenir Next"/>
              </a:defRPr>
            </a:lvl3pPr>
            <a:lvl4pPr>
              <a:defRPr sz="1400">
                <a:solidFill>
                  <a:srgbClr val="003968"/>
                </a:solidFill>
                <a:latin typeface="Avenir Next"/>
              </a:defRPr>
            </a:lvl4pPr>
            <a:lvl5pPr>
              <a:defRPr sz="1200">
                <a:solidFill>
                  <a:srgbClr val="003968"/>
                </a:solidFill>
                <a:latin typeface="Avenir Nex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6229512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Media (Video)">
    <p:spTree>
      <p:nvGrpSpPr>
        <p:cNvPr id="1" name=""/>
        <p:cNvGrpSpPr/>
        <p:nvPr/>
      </p:nvGrpSpPr>
      <p:grpSpPr>
        <a:xfrm>
          <a:off x="0" y="0"/>
          <a:ext cx="0" cy="0"/>
          <a:chOff x="0" y="0"/>
          <a:chExt cx="0" cy="0"/>
        </a:xfrm>
      </p:grpSpPr>
      <p:sp>
        <p:nvSpPr>
          <p:cNvPr id="4" name="Rectangle 12"/>
          <p:cNvSpPr>
            <a:spLocks noChangeArrowheads="1"/>
          </p:cNvSpPr>
          <p:nvPr userDrawn="1"/>
        </p:nvSpPr>
        <p:spPr bwMode="auto">
          <a:xfrm>
            <a:off x="0" y="0"/>
            <a:ext cx="9144000" cy="971550"/>
          </a:xfrm>
          <a:prstGeom prst="rect">
            <a:avLst/>
          </a:prstGeom>
          <a:solidFill>
            <a:schemeClr val="bg1">
              <a:lumMod val="75000"/>
              <a:alpha val="61000"/>
            </a:schemeClr>
          </a:solidFill>
          <a:ln w="9525">
            <a:solidFill>
              <a:srgbClr val="003968"/>
            </a:solidFill>
            <a:miter lim="800000"/>
            <a:headEnd/>
            <a:tailEnd/>
          </a:ln>
        </p:spPr>
        <p:txBody>
          <a:bodyPr wrap="none" anchor="ctr"/>
          <a:lstStyle>
            <a:lvl1pPr>
              <a:defRPr sz="2000" b="1">
                <a:solidFill>
                  <a:srgbClr val="00457C"/>
                </a:solidFill>
                <a:latin typeface="Times New Roman" charset="0"/>
              </a:defRPr>
            </a:lvl1pPr>
            <a:lvl2pPr marL="742950" indent="-285750">
              <a:defRPr sz="2000" b="1">
                <a:solidFill>
                  <a:srgbClr val="00457C"/>
                </a:solidFill>
                <a:latin typeface="Times New Roman" charset="0"/>
              </a:defRPr>
            </a:lvl2pPr>
            <a:lvl3pPr marL="1143000" indent="-228600">
              <a:defRPr sz="2000" b="1">
                <a:solidFill>
                  <a:srgbClr val="00457C"/>
                </a:solidFill>
                <a:latin typeface="Times New Roman" charset="0"/>
              </a:defRPr>
            </a:lvl3pPr>
            <a:lvl4pPr marL="1600200" indent="-228600">
              <a:defRPr sz="2000" b="1">
                <a:solidFill>
                  <a:srgbClr val="00457C"/>
                </a:solidFill>
                <a:latin typeface="Times New Roman" charset="0"/>
              </a:defRPr>
            </a:lvl4pPr>
            <a:lvl5pPr marL="2057400" indent="-228600">
              <a:defRPr sz="2000" b="1">
                <a:solidFill>
                  <a:srgbClr val="00457C"/>
                </a:solidFill>
                <a:latin typeface="Times New Roman" charset="0"/>
              </a:defRPr>
            </a:lvl5pPr>
            <a:lvl6pPr marL="2514600" indent="-228600" algn="ctr" eaLnBrk="0" fontAlgn="base" hangingPunct="0">
              <a:spcBef>
                <a:spcPct val="0"/>
              </a:spcBef>
              <a:spcAft>
                <a:spcPct val="0"/>
              </a:spcAft>
              <a:defRPr sz="2000" b="1">
                <a:solidFill>
                  <a:srgbClr val="00457C"/>
                </a:solidFill>
                <a:latin typeface="Times New Roman" charset="0"/>
              </a:defRPr>
            </a:lvl6pPr>
            <a:lvl7pPr marL="2971800" indent="-228600" algn="ctr" eaLnBrk="0" fontAlgn="base" hangingPunct="0">
              <a:spcBef>
                <a:spcPct val="0"/>
              </a:spcBef>
              <a:spcAft>
                <a:spcPct val="0"/>
              </a:spcAft>
              <a:defRPr sz="2000" b="1">
                <a:solidFill>
                  <a:srgbClr val="00457C"/>
                </a:solidFill>
                <a:latin typeface="Times New Roman" charset="0"/>
              </a:defRPr>
            </a:lvl7pPr>
            <a:lvl8pPr marL="3429000" indent="-228600" algn="ctr" eaLnBrk="0" fontAlgn="base" hangingPunct="0">
              <a:spcBef>
                <a:spcPct val="0"/>
              </a:spcBef>
              <a:spcAft>
                <a:spcPct val="0"/>
              </a:spcAft>
              <a:defRPr sz="2000" b="1">
                <a:solidFill>
                  <a:srgbClr val="00457C"/>
                </a:solidFill>
                <a:latin typeface="Times New Roman" charset="0"/>
              </a:defRPr>
            </a:lvl8pPr>
            <a:lvl9pPr marL="3886200" indent="-228600" algn="ctr" eaLnBrk="0" fontAlgn="base" hangingPunct="0">
              <a:spcBef>
                <a:spcPct val="0"/>
              </a:spcBef>
              <a:spcAft>
                <a:spcPct val="0"/>
              </a:spcAft>
              <a:defRPr sz="2000" b="1">
                <a:solidFill>
                  <a:srgbClr val="00457C"/>
                </a:solidFill>
                <a:latin typeface="Times New Roman" charset="0"/>
              </a:defRPr>
            </a:lvl9pPr>
          </a:lstStyle>
          <a:p>
            <a:pPr algn="ctr">
              <a:defRPr/>
            </a:pPr>
            <a:endParaRPr lang="en-US" altLang="en-US" sz="1500"/>
          </a:p>
        </p:txBody>
      </p:sp>
      <p:sp>
        <p:nvSpPr>
          <p:cNvPr id="3" name="Title 1"/>
          <p:cNvSpPr>
            <a:spLocks noGrp="1"/>
          </p:cNvSpPr>
          <p:nvPr>
            <p:ph type="title"/>
          </p:nvPr>
        </p:nvSpPr>
        <p:spPr bwMode="auto">
          <a:xfrm>
            <a:off x="228600" y="128587"/>
            <a:ext cx="8686800" cy="7143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 anchorCtr="0" compatLnSpc="1">
            <a:prstTxWarp prst="textNoShape">
              <a:avLst/>
            </a:prstTxWarp>
          </a:bodyPr>
          <a:lstStyle>
            <a:lvl1pPr algn="ctr" defTabSz="685800" rtl="0" eaLnBrk="0" fontAlgn="base" hangingPunct="0">
              <a:lnSpc>
                <a:spcPct val="90000"/>
              </a:lnSpc>
              <a:spcBef>
                <a:spcPct val="0"/>
              </a:spcBef>
              <a:spcAft>
                <a:spcPct val="0"/>
              </a:spcAft>
              <a:defRPr lang="en-US" altLang="en-US" sz="4400" b="0" kern="1200" cap="none" dirty="0" smtClean="0">
                <a:solidFill>
                  <a:srgbClr val="00386B"/>
                </a:solidFill>
                <a:latin typeface="Avenir Next"/>
                <a:ea typeface="+mj-ea"/>
                <a:cs typeface="+mj-cs"/>
              </a:defRPr>
            </a:lvl1pPr>
          </a:lstStyle>
          <a:p>
            <a:endParaRPr lang="en-US" altLang="en-US" dirty="0"/>
          </a:p>
        </p:txBody>
      </p:sp>
      <p:sp>
        <p:nvSpPr>
          <p:cNvPr id="7" name="Media Placeholder 13"/>
          <p:cNvSpPr>
            <a:spLocks noGrp="1"/>
          </p:cNvSpPr>
          <p:nvPr>
            <p:ph type="media" sz="quarter" idx="10"/>
          </p:nvPr>
        </p:nvSpPr>
        <p:spPr>
          <a:xfrm>
            <a:off x="228600" y="1100137"/>
            <a:ext cx="8686800" cy="3300413"/>
          </a:xfrm>
          <a:prstGeom prst="rect">
            <a:avLst/>
          </a:prstGeom>
        </p:spPr>
        <p:txBody>
          <a:bodyPr rtlCol="0">
            <a:normAutofit/>
          </a:bodyPr>
          <a:lstStyle>
            <a:lvl1pPr marL="0" indent="0">
              <a:buNone/>
              <a:defRPr lang="en-US" sz="2000" kern="1200" noProof="0" dirty="0">
                <a:solidFill>
                  <a:srgbClr val="003968"/>
                </a:solidFill>
                <a:latin typeface="Avenir Next"/>
                <a:ea typeface="+mn-ea"/>
                <a:cs typeface="+mn-cs"/>
              </a:defRPr>
            </a:lvl1pPr>
          </a:lstStyle>
          <a:p>
            <a:pPr lvl="0"/>
            <a:r>
              <a:rPr lang="en-US" noProof="0" dirty="0"/>
              <a:t>Click icon to add media</a:t>
            </a:r>
          </a:p>
        </p:txBody>
      </p:sp>
    </p:spTree>
    <p:extLst>
      <p:ext uri="{BB962C8B-B14F-4D97-AF65-F5344CB8AC3E}">
        <p14:creationId xmlns:p14="http://schemas.microsoft.com/office/powerpoint/2010/main" val="21702687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SmartArt (Charts/Graphs)">
    <p:spTree>
      <p:nvGrpSpPr>
        <p:cNvPr id="1" name=""/>
        <p:cNvGrpSpPr/>
        <p:nvPr/>
      </p:nvGrpSpPr>
      <p:grpSpPr>
        <a:xfrm>
          <a:off x="0" y="0"/>
          <a:ext cx="0" cy="0"/>
          <a:chOff x="0" y="0"/>
          <a:chExt cx="0" cy="0"/>
        </a:xfrm>
      </p:grpSpPr>
      <p:sp>
        <p:nvSpPr>
          <p:cNvPr id="4" name="Rectangle 12"/>
          <p:cNvSpPr>
            <a:spLocks noChangeArrowheads="1"/>
          </p:cNvSpPr>
          <p:nvPr userDrawn="1"/>
        </p:nvSpPr>
        <p:spPr bwMode="auto">
          <a:xfrm>
            <a:off x="0" y="0"/>
            <a:ext cx="9144000" cy="971550"/>
          </a:xfrm>
          <a:prstGeom prst="rect">
            <a:avLst/>
          </a:prstGeom>
          <a:solidFill>
            <a:schemeClr val="bg1">
              <a:lumMod val="75000"/>
              <a:alpha val="61000"/>
            </a:schemeClr>
          </a:solidFill>
          <a:ln w="9525">
            <a:solidFill>
              <a:srgbClr val="003968"/>
            </a:solidFill>
            <a:miter lim="800000"/>
            <a:headEnd/>
            <a:tailEnd/>
          </a:ln>
        </p:spPr>
        <p:txBody>
          <a:bodyPr wrap="none" anchor="ctr"/>
          <a:lstStyle>
            <a:lvl1pPr>
              <a:defRPr sz="2000" b="1">
                <a:solidFill>
                  <a:srgbClr val="00457C"/>
                </a:solidFill>
                <a:latin typeface="Times New Roman" charset="0"/>
              </a:defRPr>
            </a:lvl1pPr>
            <a:lvl2pPr marL="742950" indent="-285750">
              <a:defRPr sz="2000" b="1">
                <a:solidFill>
                  <a:srgbClr val="00457C"/>
                </a:solidFill>
                <a:latin typeface="Times New Roman" charset="0"/>
              </a:defRPr>
            </a:lvl2pPr>
            <a:lvl3pPr marL="1143000" indent="-228600">
              <a:defRPr sz="2000" b="1">
                <a:solidFill>
                  <a:srgbClr val="00457C"/>
                </a:solidFill>
                <a:latin typeface="Times New Roman" charset="0"/>
              </a:defRPr>
            </a:lvl3pPr>
            <a:lvl4pPr marL="1600200" indent="-228600">
              <a:defRPr sz="2000" b="1">
                <a:solidFill>
                  <a:srgbClr val="00457C"/>
                </a:solidFill>
                <a:latin typeface="Times New Roman" charset="0"/>
              </a:defRPr>
            </a:lvl4pPr>
            <a:lvl5pPr marL="2057400" indent="-228600">
              <a:defRPr sz="2000" b="1">
                <a:solidFill>
                  <a:srgbClr val="00457C"/>
                </a:solidFill>
                <a:latin typeface="Times New Roman" charset="0"/>
              </a:defRPr>
            </a:lvl5pPr>
            <a:lvl6pPr marL="2514600" indent="-228600" algn="ctr" eaLnBrk="0" fontAlgn="base" hangingPunct="0">
              <a:spcBef>
                <a:spcPct val="0"/>
              </a:spcBef>
              <a:spcAft>
                <a:spcPct val="0"/>
              </a:spcAft>
              <a:defRPr sz="2000" b="1">
                <a:solidFill>
                  <a:srgbClr val="00457C"/>
                </a:solidFill>
                <a:latin typeface="Times New Roman" charset="0"/>
              </a:defRPr>
            </a:lvl6pPr>
            <a:lvl7pPr marL="2971800" indent="-228600" algn="ctr" eaLnBrk="0" fontAlgn="base" hangingPunct="0">
              <a:spcBef>
                <a:spcPct val="0"/>
              </a:spcBef>
              <a:spcAft>
                <a:spcPct val="0"/>
              </a:spcAft>
              <a:defRPr sz="2000" b="1">
                <a:solidFill>
                  <a:srgbClr val="00457C"/>
                </a:solidFill>
                <a:latin typeface="Times New Roman" charset="0"/>
              </a:defRPr>
            </a:lvl7pPr>
            <a:lvl8pPr marL="3429000" indent="-228600" algn="ctr" eaLnBrk="0" fontAlgn="base" hangingPunct="0">
              <a:spcBef>
                <a:spcPct val="0"/>
              </a:spcBef>
              <a:spcAft>
                <a:spcPct val="0"/>
              </a:spcAft>
              <a:defRPr sz="2000" b="1">
                <a:solidFill>
                  <a:srgbClr val="00457C"/>
                </a:solidFill>
                <a:latin typeface="Times New Roman" charset="0"/>
              </a:defRPr>
            </a:lvl8pPr>
            <a:lvl9pPr marL="3886200" indent="-228600" algn="ctr" eaLnBrk="0" fontAlgn="base" hangingPunct="0">
              <a:spcBef>
                <a:spcPct val="0"/>
              </a:spcBef>
              <a:spcAft>
                <a:spcPct val="0"/>
              </a:spcAft>
              <a:defRPr sz="2000" b="1">
                <a:solidFill>
                  <a:srgbClr val="00457C"/>
                </a:solidFill>
                <a:latin typeface="Times New Roman" charset="0"/>
              </a:defRPr>
            </a:lvl9pPr>
          </a:lstStyle>
          <a:p>
            <a:pPr algn="ctr">
              <a:defRPr/>
            </a:pPr>
            <a:endParaRPr lang="en-US" altLang="en-US" sz="1500"/>
          </a:p>
        </p:txBody>
      </p:sp>
      <p:sp>
        <p:nvSpPr>
          <p:cNvPr id="3" name="Title 1"/>
          <p:cNvSpPr>
            <a:spLocks noGrp="1"/>
          </p:cNvSpPr>
          <p:nvPr>
            <p:ph type="title"/>
          </p:nvPr>
        </p:nvSpPr>
        <p:spPr bwMode="auto">
          <a:xfrm>
            <a:off x="228600" y="128587"/>
            <a:ext cx="8686800" cy="7143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 anchorCtr="0" compatLnSpc="1">
            <a:prstTxWarp prst="textNoShape">
              <a:avLst/>
            </a:prstTxWarp>
          </a:bodyPr>
          <a:lstStyle>
            <a:lvl1pPr algn="ctr" defTabSz="685800" rtl="0" eaLnBrk="0" fontAlgn="base" hangingPunct="0">
              <a:lnSpc>
                <a:spcPct val="90000"/>
              </a:lnSpc>
              <a:spcBef>
                <a:spcPct val="0"/>
              </a:spcBef>
              <a:spcAft>
                <a:spcPct val="0"/>
              </a:spcAft>
              <a:defRPr lang="en-US" altLang="en-US" sz="4400" b="0" kern="1200" cap="none" dirty="0" smtClean="0">
                <a:solidFill>
                  <a:srgbClr val="00386B"/>
                </a:solidFill>
                <a:latin typeface="Avenir Next"/>
                <a:ea typeface="+mj-ea"/>
                <a:cs typeface="+mj-cs"/>
              </a:defRPr>
            </a:lvl1pPr>
          </a:lstStyle>
          <a:p>
            <a:endParaRPr lang="en-US" altLang="en-US" dirty="0"/>
          </a:p>
        </p:txBody>
      </p:sp>
      <p:sp>
        <p:nvSpPr>
          <p:cNvPr id="5" name="SmartArt Placeholder 14"/>
          <p:cNvSpPr>
            <a:spLocks noGrp="1"/>
          </p:cNvSpPr>
          <p:nvPr>
            <p:ph type="dgm" sz="quarter" idx="10"/>
          </p:nvPr>
        </p:nvSpPr>
        <p:spPr>
          <a:xfrm>
            <a:off x="228600" y="1100137"/>
            <a:ext cx="8686800" cy="3300413"/>
          </a:xfrm>
          <a:prstGeom prst="rect">
            <a:avLst/>
          </a:prstGeom>
        </p:spPr>
        <p:txBody>
          <a:bodyPr rtlCol="0">
            <a:normAutofit/>
          </a:bodyPr>
          <a:lstStyle>
            <a:lvl1pPr marL="0" indent="0">
              <a:buNone/>
              <a:defRPr>
                <a:solidFill>
                  <a:srgbClr val="003968"/>
                </a:solidFill>
                <a:latin typeface="Avenir Next"/>
              </a:defRPr>
            </a:lvl1pPr>
          </a:lstStyle>
          <a:p>
            <a:pPr lvl="0"/>
            <a:r>
              <a:rPr lang="en-US" noProof="0" dirty="0"/>
              <a:t>Click icon to add SmartArt graphic</a:t>
            </a:r>
          </a:p>
        </p:txBody>
      </p:sp>
    </p:spTree>
    <p:extLst>
      <p:ext uri="{BB962C8B-B14F-4D97-AF65-F5344CB8AC3E}">
        <p14:creationId xmlns:p14="http://schemas.microsoft.com/office/powerpoint/2010/main" val="3802018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ptimal Slide Layout">
    <p:spTree>
      <p:nvGrpSpPr>
        <p:cNvPr id="1" name=""/>
        <p:cNvGrpSpPr/>
        <p:nvPr/>
      </p:nvGrpSpPr>
      <p:grpSpPr>
        <a:xfrm>
          <a:off x="0" y="0"/>
          <a:ext cx="0" cy="0"/>
          <a:chOff x="0" y="0"/>
          <a:chExt cx="0" cy="0"/>
        </a:xfrm>
      </p:grpSpPr>
      <p:sp>
        <p:nvSpPr>
          <p:cNvPr id="6" name="Rectangle 12"/>
          <p:cNvSpPr>
            <a:spLocks noChangeArrowheads="1"/>
          </p:cNvSpPr>
          <p:nvPr/>
        </p:nvSpPr>
        <p:spPr bwMode="auto">
          <a:xfrm>
            <a:off x="0" y="0"/>
            <a:ext cx="9144000" cy="971550"/>
          </a:xfrm>
          <a:prstGeom prst="rect">
            <a:avLst/>
          </a:prstGeom>
          <a:solidFill>
            <a:schemeClr val="bg1">
              <a:lumMod val="75000"/>
              <a:alpha val="61000"/>
            </a:schemeClr>
          </a:solidFill>
          <a:ln w="9525">
            <a:solidFill>
              <a:srgbClr val="003968"/>
            </a:solidFill>
            <a:miter lim="800000"/>
            <a:headEnd/>
            <a:tailEnd/>
          </a:ln>
        </p:spPr>
        <p:txBody>
          <a:bodyPr wrap="none" anchor="ctr"/>
          <a:lstStyle>
            <a:lvl1pPr>
              <a:defRPr sz="2000" b="1">
                <a:solidFill>
                  <a:srgbClr val="00457C"/>
                </a:solidFill>
                <a:latin typeface="Times New Roman" charset="0"/>
              </a:defRPr>
            </a:lvl1pPr>
            <a:lvl2pPr marL="742950" indent="-285750">
              <a:defRPr sz="2000" b="1">
                <a:solidFill>
                  <a:srgbClr val="00457C"/>
                </a:solidFill>
                <a:latin typeface="Times New Roman" charset="0"/>
              </a:defRPr>
            </a:lvl2pPr>
            <a:lvl3pPr marL="1143000" indent="-228600">
              <a:defRPr sz="2000" b="1">
                <a:solidFill>
                  <a:srgbClr val="00457C"/>
                </a:solidFill>
                <a:latin typeface="Times New Roman" charset="0"/>
              </a:defRPr>
            </a:lvl3pPr>
            <a:lvl4pPr marL="1600200" indent="-228600">
              <a:defRPr sz="2000" b="1">
                <a:solidFill>
                  <a:srgbClr val="00457C"/>
                </a:solidFill>
                <a:latin typeface="Times New Roman" charset="0"/>
              </a:defRPr>
            </a:lvl4pPr>
            <a:lvl5pPr marL="2057400" indent="-228600">
              <a:defRPr sz="2000" b="1">
                <a:solidFill>
                  <a:srgbClr val="00457C"/>
                </a:solidFill>
                <a:latin typeface="Times New Roman" charset="0"/>
              </a:defRPr>
            </a:lvl5pPr>
            <a:lvl6pPr marL="2514600" indent="-228600" algn="ctr" eaLnBrk="0" fontAlgn="base" hangingPunct="0">
              <a:spcBef>
                <a:spcPct val="0"/>
              </a:spcBef>
              <a:spcAft>
                <a:spcPct val="0"/>
              </a:spcAft>
              <a:defRPr sz="2000" b="1">
                <a:solidFill>
                  <a:srgbClr val="00457C"/>
                </a:solidFill>
                <a:latin typeface="Times New Roman" charset="0"/>
              </a:defRPr>
            </a:lvl6pPr>
            <a:lvl7pPr marL="2971800" indent="-228600" algn="ctr" eaLnBrk="0" fontAlgn="base" hangingPunct="0">
              <a:spcBef>
                <a:spcPct val="0"/>
              </a:spcBef>
              <a:spcAft>
                <a:spcPct val="0"/>
              </a:spcAft>
              <a:defRPr sz="2000" b="1">
                <a:solidFill>
                  <a:srgbClr val="00457C"/>
                </a:solidFill>
                <a:latin typeface="Times New Roman" charset="0"/>
              </a:defRPr>
            </a:lvl7pPr>
            <a:lvl8pPr marL="3429000" indent="-228600" algn="ctr" eaLnBrk="0" fontAlgn="base" hangingPunct="0">
              <a:spcBef>
                <a:spcPct val="0"/>
              </a:spcBef>
              <a:spcAft>
                <a:spcPct val="0"/>
              </a:spcAft>
              <a:defRPr sz="2000" b="1">
                <a:solidFill>
                  <a:srgbClr val="00457C"/>
                </a:solidFill>
                <a:latin typeface="Times New Roman" charset="0"/>
              </a:defRPr>
            </a:lvl8pPr>
            <a:lvl9pPr marL="3886200" indent="-228600" algn="ctr" eaLnBrk="0" fontAlgn="base" hangingPunct="0">
              <a:spcBef>
                <a:spcPct val="0"/>
              </a:spcBef>
              <a:spcAft>
                <a:spcPct val="0"/>
              </a:spcAft>
              <a:defRPr sz="2000" b="1">
                <a:solidFill>
                  <a:srgbClr val="00457C"/>
                </a:solidFill>
                <a:latin typeface="Times New Roman" charset="0"/>
              </a:defRPr>
            </a:lvl9pPr>
          </a:lstStyle>
          <a:p>
            <a:pPr algn="ctr">
              <a:defRPr/>
            </a:pPr>
            <a:endParaRPr lang="en-US" altLang="en-US" sz="1500"/>
          </a:p>
        </p:txBody>
      </p:sp>
      <p:sp>
        <p:nvSpPr>
          <p:cNvPr id="5" name="Title 1"/>
          <p:cNvSpPr>
            <a:spLocks noGrp="1"/>
          </p:cNvSpPr>
          <p:nvPr>
            <p:ph type="title"/>
          </p:nvPr>
        </p:nvSpPr>
        <p:spPr bwMode="auto">
          <a:xfrm>
            <a:off x="228600" y="128587"/>
            <a:ext cx="8686800" cy="7143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 anchorCtr="0" compatLnSpc="1">
            <a:prstTxWarp prst="textNoShape">
              <a:avLst/>
            </a:prstTxWarp>
          </a:bodyPr>
          <a:lstStyle>
            <a:lvl1pPr algn="ctr" defTabSz="685800" rtl="0" eaLnBrk="0" fontAlgn="base" hangingPunct="0">
              <a:lnSpc>
                <a:spcPct val="90000"/>
              </a:lnSpc>
              <a:spcBef>
                <a:spcPct val="0"/>
              </a:spcBef>
              <a:spcAft>
                <a:spcPct val="0"/>
              </a:spcAft>
              <a:defRPr lang="en-US" altLang="en-US" sz="4400" b="0" kern="1200" cap="none" dirty="0" smtClean="0">
                <a:solidFill>
                  <a:srgbClr val="00386B"/>
                </a:solidFill>
                <a:latin typeface="Avenir Next"/>
                <a:ea typeface="+mj-ea"/>
                <a:cs typeface="+mj-cs"/>
              </a:defRPr>
            </a:lvl1pPr>
          </a:lstStyle>
          <a:p>
            <a:r>
              <a:rPr lang="en-US" altLang="en-US" dirty="0"/>
              <a:t>Click to edit Master title style</a:t>
            </a:r>
          </a:p>
        </p:txBody>
      </p:sp>
      <p:sp>
        <p:nvSpPr>
          <p:cNvPr id="7" name="Content Placeholder 2"/>
          <p:cNvSpPr>
            <a:spLocks noGrp="1"/>
          </p:cNvSpPr>
          <p:nvPr>
            <p:ph sz="half" idx="1"/>
          </p:nvPr>
        </p:nvSpPr>
        <p:spPr>
          <a:xfrm>
            <a:off x="457200" y="1100137"/>
            <a:ext cx="4495800" cy="3289936"/>
          </a:xfrm>
          <a:prstGeom prst="rect">
            <a:avLst/>
          </a:prstGeom>
        </p:spPr>
        <p:txBody>
          <a:bodyPr/>
          <a:lstStyle>
            <a:lvl1pPr>
              <a:lnSpc>
                <a:spcPct val="100000"/>
              </a:lnSpc>
              <a:defRPr sz="2000">
                <a:solidFill>
                  <a:srgbClr val="003968"/>
                </a:solidFill>
                <a:latin typeface="Avenir Next"/>
              </a:defRPr>
            </a:lvl1pPr>
            <a:lvl2pPr>
              <a:lnSpc>
                <a:spcPct val="100000"/>
              </a:lnSpc>
              <a:defRPr sz="1800">
                <a:solidFill>
                  <a:srgbClr val="003968"/>
                </a:solidFill>
                <a:latin typeface="Avenir Next"/>
              </a:defRPr>
            </a:lvl2pPr>
            <a:lvl3pPr>
              <a:lnSpc>
                <a:spcPct val="100000"/>
              </a:lnSpc>
              <a:defRPr sz="1800">
                <a:solidFill>
                  <a:srgbClr val="003968"/>
                </a:solidFill>
                <a:latin typeface="Avenir Next"/>
              </a:defRPr>
            </a:lvl3pPr>
            <a:lvl4pPr>
              <a:lnSpc>
                <a:spcPct val="100000"/>
              </a:lnSpc>
              <a:defRPr sz="1200">
                <a:solidFill>
                  <a:srgbClr val="003968"/>
                </a:solidFill>
                <a:latin typeface="Avenir Next"/>
              </a:defRPr>
            </a:lvl4pPr>
            <a:lvl5pPr>
              <a:lnSpc>
                <a:spcPct val="100000"/>
              </a:lnSpc>
              <a:defRPr sz="1100">
                <a:solidFill>
                  <a:srgbClr val="003968"/>
                </a:solidFill>
                <a:latin typeface="Avenir Nex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10"/>
          <p:cNvSpPr>
            <a:spLocks noGrp="1"/>
          </p:cNvSpPr>
          <p:nvPr>
            <p:ph sz="quarter" idx="13" hasCustomPrompt="1"/>
          </p:nvPr>
        </p:nvSpPr>
        <p:spPr>
          <a:xfrm>
            <a:off x="4953000" y="1100773"/>
            <a:ext cx="3735388" cy="3289300"/>
          </a:xfrm>
        </p:spPr>
        <p:txBody>
          <a:bodyPr/>
          <a:lstStyle>
            <a:lvl1pPr marL="0" indent="0">
              <a:buNone/>
              <a:defRPr baseline="0"/>
            </a:lvl1pPr>
          </a:lstStyle>
          <a:p>
            <a:pPr lvl="0"/>
            <a:r>
              <a:rPr lang="en-US" dirty="0"/>
              <a:t>Picture or Video</a:t>
            </a:r>
          </a:p>
        </p:txBody>
      </p:sp>
    </p:spTree>
    <p:extLst>
      <p:ext uri="{BB962C8B-B14F-4D97-AF65-F5344CB8AC3E}">
        <p14:creationId xmlns:p14="http://schemas.microsoft.com/office/powerpoint/2010/main" val="21544694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Title and Content bullets">
    <p:spTree>
      <p:nvGrpSpPr>
        <p:cNvPr id="1" name=""/>
        <p:cNvGrpSpPr/>
        <p:nvPr/>
      </p:nvGrpSpPr>
      <p:grpSpPr>
        <a:xfrm>
          <a:off x="0" y="0"/>
          <a:ext cx="0" cy="0"/>
          <a:chOff x="0" y="0"/>
          <a:chExt cx="0" cy="0"/>
        </a:xfrm>
      </p:grpSpPr>
      <p:sp>
        <p:nvSpPr>
          <p:cNvPr id="4" name="Rectangle 12"/>
          <p:cNvSpPr>
            <a:spLocks noChangeArrowheads="1"/>
          </p:cNvSpPr>
          <p:nvPr userDrawn="1"/>
        </p:nvSpPr>
        <p:spPr bwMode="auto">
          <a:xfrm>
            <a:off x="0" y="0"/>
            <a:ext cx="9144000" cy="971550"/>
          </a:xfrm>
          <a:prstGeom prst="rect">
            <a:avLst/>
          </a:prstGeom>
          <a:solidFill>
            <a:schemeClr val="bg1">
              <a:lumMod val="75000"/>
              <a:alpha val="61000"/>
            </a:schemeClr>
          </a:solidFill>
          <a:ln w="9525">
            <a:solidFill>
              <a:srgbClr val="003968"/>
            </a:solidFill>
            <a:miter lim="800000"/>
            <a:headEnd/>
            <a:tailEnd/>
          </a:ln>
        </p:spPr>
        <p:txBody>
          <a:bodyPr wrap="none" anchor="ctr"/>
          <a:lstStyle>
            <a:lvl1pPr>
              <a:defRPr sz="2000" b="1">
                <a:solidFill>
                  <a:srgbClr val="00457C"/>
                </a:solidFill>
                <a:latin typeface="Times New Roman" charset="0"/>
              </a:defRPr>
            </a:lvl1pPr>
            <a:lvl2pPr marL="742950" indent="-285750">
              <a:defRPr sz="2000" b="1">
                <a:solidFill>
                  <a:srgbClr val="00457C"/>
                </a:solidFill>
                <a:latin typeface="Times New Roman" charset="0"/>
              </a:defRPr>
            </a:lvl2pPr>
            <a:lvl3pPr marL="1143000" indent="-228600">
              <a:defRPr sz="2000" b="1">
                <a:solidFill>
                  <a:srgbClr val="00457C"/>
                </a:solidFill>
                <a:latin typeface="Times New Roman" charset="0"/>
              </a:defRPr>
            </a:lvl3pPr>
            <a:lvl4pPr marL="1600200" indent="-228600">
              <a:defRPr sz="2000" b="1">
                <a:solidFill>
                  <a:srgbClr val="00457C"/>
                </a:solidFill>
                <a:latin typeface="Times New Roman" charset="0"/>
              </a:defRPr>
            </a:lvl4pPr>
            <a:lvl5pPr marL="2057400" indent="-228600">
              <a:defRPr sz="2000" b="1">
                <a:solidFill>
                  <a:srgbClr val="00457C"/>
                </a:solidFill>
                <a:latin typeface="Times New Roman" charset="0"/>
              </a:defRPr>
            </a:lvl5pPr>
            <a:lvl6pPr marL="2514600" indent="-228600" algn="ctr" eaLnBrk="0" fontAlgn="base" hangingPunct="0">
              <a:spcBef>
                <a:spcPct val="0"/>
              </a:spcBef>
              <a:spcAft>
                <a:spcPct val="0"/>
              </a:spcAft>
              <a:defRPr sz="2000" b="1">
                <a:solidFill>
                  <a:srgbClr val="00457C"/>
                </a:solidFill>
                <a:latin typeface="Times New Roman" charset="0"/>
              </a:defRPr>
            </a:lvl6pPr>
            <a:lvl7pPr marL="2971800" indent="-228600" algn="ctr" eaLnBrk="0" fontAlgn="base" hangingPunct="0">
              <a:spcBef>
                <a:spcPct val="0"/>
              </a:spcBef>
              <a:spcAft>
                <a:spcPct val="0"/>
              </a:spcAft>
              <a:defRPr sz="2000" b="1">
                <a:solidFill>
                  <a:srgbClr val="00457C"/>
                </a:solidFill>
                <a:latin typeface="Times New Roman" charset="0"/>
              </a:defRPr>
            </a:lvl7pPr>
            <a:lvl8pPr marL="3429000" indent="-228600" algn="ctr" eaLnBrk="0" fontAlgn="base" hangingPunct="0">
              <a:spcBef>
                <a:spcPct val="0"/>
              </a:spcBef>
              <a:spcAft>
                <a:spcPct val="0"/>
              </a:spcAft>
              <a:defRPr sz="2000" b="1">
                <a:solidFill>
                  <a:srgbClr val="00457C"/>
                </a:solidFill>
                <a:latin typeface="Times New Roman" charset="0"/>
              </a:defRPr>
            </a:lvl8pPr>
            <a:lvl9pPr marL="3886200" indent="-228600" algn="ctr" eaLnBrk="0" fontAlgn="base" hangingPunct="0">
              <a:spcBef>
                <a:spcPct val="0"/>
              </a:spcBef>
              <a:spcAft>
                <a:spcPct val="0"/>
              </a:spcAft>
              <a:defRPr sz="2000" b="1">
                <a:solidFill>
                  <a:srgbClr val="00457C"/>
                </a:solidFill>
                <a:latin typeface="Times New Roman" charset="0"/>
              </a:defRPr>
            </a:lvl9pPr>
          </a:lstStyle>
          <a:p>
            <a:pPr algn="ctr">
              <a:defRPr/>
            </a:pPr>
            <a:endParaRPr lang="en-US" altLang="en-US" sz="1500"/>
          </a:p>
        </p:txBody>
      </p:sp>
      <p:sp>
        <p:nvSpPr>
          <p:cNvPr id="5" name="Title 1"/>
          <p:cNvSpPr>
            <a:spLocks noGrp="1"/>
          </p:cNvSpPr>
          <p:nvPr>
            <p:ph type="title"/>
          </p:nvPr>
        </p:nvSpPr>
        <p:spPr bwMode="auto">
          <a:xfrm>
            <a:off x="228600" y="128587"/>
            <a:ext cx="8686800" cy="7143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 anchorCtr="0" compatLnSpc="1">
            <a:prstTxWarp prst="textNoShape">
              <a:avLst/>
            </a:prstTxWarp>
          </a:bodyPr>
          <a:lstStyle>
            <a:lvl1pPr algn="ctr" defTabSz="685800" rtl="0" eaLnBrk="0" fontAlgn="base" hangingPunct="0">
              <a:lnSpc>
                <a:spcPct val="90000"/>
              </a:lnSpc>
              <a:spcBef>
                <a:spcPct val="0"/>
              </a:spcBef>
              <a:spcAft>
                <a:spcPct val="0"/>
              </a:spcAft>
              <a:defRPr lang="en-US" altLang="en-US" sz="4400" b="0" kern="1200" cap="none" dirty="0" smtClean="0">
                <a:solidFill>
                  <a:srgbClr val="00386B"/>
                </a:solidFill>
                <a:latin typeface="Avenir Next"/>
                <a:ea typeface="+mj-ea"/>
                <a:cs typeface="+mj-cs"/>
              </a:defRPr>
            </a:lvl1pPr>
          </a:lstStyle>
          <a:p>
            <a:endParaRPr lang="en-US" altLang="en-US" dirty="0"/>
          </a:p>
        </p:txBody>
      </p:sp>
      <p:sp>
        <p:nvSpPr>
          <p:cNvPr id="6" name="Content Placeholder 2"/>
          <p:cNvSpPr>
            <a:spLocks noGrp="1"/>
          </p:cNvSpPr>
          <p:nvPr>
            <p:ph sz="quarter" idx="10" hasCustomPrompt="1"/>
          </p:nvPr>
        </p:nvSpPr>
        <p:spPr bwMode="auto">
          <a:xfrm>
            <a:off x="220980" y="1123950"/>
            <a:ext cx="8686800" cy="3276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lvl1pPr marL="342900" indent="-342900">
              <a:lnSpc>
                <a:spcPct val="100000"/>
              </a:lnSpc>
              <a:spcBef>
                <a:spcPts val="0"/>
              </a:spcBef>
              <a:spcAft>
                <a:spcPts val="600"/>
              </a:spcAft>
              <a:buFont typeface="Arial" panose="020B0604020202020204" pitchFamily="34" charset="0"/>
              <a:buChar char="•"/>
              <a:defRPr lang="en-US" altLang="en-US" sz="2400" kern="1200" dirty="0" smtClean="0">
                <a:solidFill>
                  <a:srgbClr val="003968"/>
                </a:solidFill>
                <a:latin typeface="Avenir Next"/>
                <a:ea typeface="+mn-ea"/>
                <a:cs typeface="+mn-cs"/>
              </a:defRPr>
            </a:lvl1pPr>
            <a:lvl2pPr marL="685800" indent="-342900">
              <a:lnSpc>
                <a:spcPct val="100000"/>
              </a:lnSpc>
              <a:spcBef>
                <a:spcPts val="0"/>
              </a:spcBef>
              <a:spcAft>
                <a:spcPts val="600"/>
              </a:spcAft>
              <a:buFont typeface="Arial" panose="020B0604020202020204" pitchFamily="34" charset="0"/>
              <a:buChar char="•"/>
              <a:defRPr sz="2000"/>
            </a:lvl2pPr>
            <a:lvl3pPr marL="685800" indent="0">
              <a:buNone/>
              <a:defRPr/>
            </a:lvl3pPr>
          </a:lstStyle>
          <a:p>
            <a:r>
              <a:rPr lang="en-US" altLang="en-US" dirty="0"/>
              <a:t>Text</a:t>
            </a:r>
          </a:p>
          <a:p>
            <a:pPr lvl="1"/>
            <a:r>
              <a:rPr lang="en-US" altLang="en-US" dirty="0"/>
              <a:t>Text</a:t>
            </a:r>
          </a:p>
        </p:txBody>
      </p:sp>
    </p:spTree>
    <p:extLst>
      <p:ext uri="{BB962C8B-B14F-4D97-AF65-F5344CB8AC3E}">
        <p14:creationId xmlns:p14="http://schemas.microsoft.com/office/powerpoint/2010/main" val="21589110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Numbers">
    <p:spTree>
      <p:nvGrpSpPr>
        <p:cNvPr id="1" name=""/>
        <p:cNvGrpSpPr/>
        <p:nvPr/>
      </p:nvGrpSpPr>
      <p:grpSpPr>
        <a:xfrm>
          <a:off x="0" y="0"/>
          <a:ext cx="0" cy="0"/>
          <a:chOff x="0" y="0"/>
          <a:chExt cx="0" cy="0"/>
        </a:xfrm>
      </p:grpSpPr>
      <p:sp>
        <p:nvSpPr>
          <p:cNvPr id="4" name="Rectangle 12"/>
          <p:cNvSpPr>
            <a:spLocks noChangeArrowheads="1"/>
          </p:cNvSpPr>
          <p:nvPr userDrawn="1"/>
        </p:nvSpPr>
        <p:spPr bwMode="auto">
          <a:xfrm>
            <a:off x="0" y="0"/>
            <a:ext cx="9144000" cy="971550"/>
          </a:xfrm>
          <a:prstGeom prst="rect">
            <a:avLst/>
          </a:prstGeom>
          <a:solidFill>
            <a:schemeClr val="bg1">
              <a:lumMod val="75000"/>
              <a:alpha val="61000"/>
            </a:schemeClr>
          </a:solidFill>
          <a:ln w="9525">
            <a:solidFill>
              <a:srgbClr val="003968"/>
            </a:solidFill>
            <a:miter lim="800000"/>
            <a:headEnd/>
            <a:tailEnd/>
          </a:ln>
        </p:spPr>
        <p:txBody>
          <a:bodyPr wrap="none" anchor="ctr"/>
          <a:lstStyle>
            <a:lvl1pPr>
              <a:defRPr sz="2000" b="1">
                <a:solidFill>
                  <a:srgbClr val="00457C"/>
                </a:solidFill>
                <a:latin typeface="Times New Roman" charset="0"/>
              </a:defRPr>
            </a:lvl1pPr>
            <a:lvl2pPr marL="742950" indent="-285750">
              <a:defRPr sz="2000" b="1">
                <a:solidFill>
                  <a:srgbClr val="00457C"/>
                </a:solidFill>
                <a:latin typeface="Times New Roman" charset="0"/>
              </a:defRPr>
            </a:lvl2pPr>
            <a:lvl3pPr marL="1143000" indent="-228600">
              <a:defRPr sz="2000" b="1">
                <a:solidFill>
                  <a:srgbClr val="00457C"/>
                </a:solidFill>
                <a:latin typeface="Times New Roman" charset="0"/>
              </a:defRPr>
            </a:lvl3pPr>
            <a:lvl4pPr marL="1600200" indent="-228600">
              <a:defRPr sz="2000" b="1">
                <a:solidFill>
                  <a:srgbClr val="00457C"/>
                </a:solidFill>
                <a:latin typeface="Times New Roman" charset="0"/>
              </a:defRPr>
            </a:lvl4pPr>
            <a:lvl5pPr marL="2057400" indent="-228600">
              <a:defRPr sz="2000" b="1">
                <a:solidFill>
                  <a:srgbClr val="00457C"/>
                </a:solidFill>
                <a:latin typeface="Times New Roman" charset="0"/>
              </a:defRPr>
            </a:lvl5pPr>
            <a:lvl6pPr marL="2514600" indent="-228600" algn="ctr" eaLnBrk="0" fontAlgn="base" hangingPunct="0">
              <a:spcBef>
                <a:spcPct val="0"/>
              </a:spcBef>
              <a:spcAft>
                <a:spcPct val="0"/>
              </a:spcAft>
              <a:defRPr sz="2000" b="1">
                <a:solidFill>
                  <a:srgbClr val="00457C"/>
                </a:solidFill>
                <a:latin typeface="Times New Roman" charset="0"/>
              </a:defRPr>
            </a:lvl6pPr>
            <a:lvl7pPr marL="2971800" indent="-228600" algn="ctr" eaLnBrk="0" fontAlgn="base" hangingPunct="0">
              <a:spcBef>
                <a:spcPct val="0"/>
              </a:spcBef>
              <a:spcAft>
                <a:spcPct val="0"/>
              </a:spcAft>
              <a:defRPr sz="2000" b="1">
                <a:solidFill>
                  <a:srgbClr val="00457C"/>
                </a:solidFill>
                <a:latin typeface="Times New Roman" charset="0"/>
              </a:defRPr>
            </a:lvl7pPr>
            <a:lvl8pPr marL="3429000" indent="-228600" algn="ctr" eaLnBrk="0" fontAlgn="base" hangingPunct="0">
              <a:spcBef>
                <a:spcPct val="0"/>
              </a:spcBef>
              <a:spcAft>
                <a:spcPct val="0"/>
              </a:spcAft>
              <a:defRPr sz="2000" b="1">
                <a:solidFill>
                  <a:srgbClr val="00457C"/>
                </a:solidFill>
                <a:latin typeface="Times New Roman" charset="0"/>
              </a:defRPr>
            </a:lvl8pPr>
            <a:lvl9pPr marL="3886200" indent="-228600" algn="ctr" eaLnBrk="0" fontAlgn="base" hangingPunct="0">
              <a:spcBef>
                <a:spcPct val="0"/>
              </a:spcBef>
              <a:spcAft>
                <a:spcPct val="0"/>
              </a:spcAft>
              <a:defRPr sz="2000" b="1">
                <a:solidFill>
                  <a:srgbClr val="00457C"/>
                </a:solidFill>
                <a:latin typeface="Times New Roman" charset="0"/>
              </a:defRPr>
            </a:lvl9pPr>
          </a:lstStyle>
          <a:p>
            <a:pPr algn="ctr">
              <a:defRPr/>
            </a:pPr>
            <a:endParaRPr lang="en-US" altLang="en-US" sz="1500"/>
          </a:p>
        </p:txBody>
      </p:sp>
      <p:sp>
        <p:nvSpPr>
          <p:cNvPr id="5" name="Title 1"/>
          <p:cNvSpPr>
            <a:spLocks noGrp="1"/>
          </p:cNvSpPr>
          <p:nvPr>
            <p:ph type="title"/>
          </p:nvPr>
        </p:nvSpPr>
        <p:spPr bwMode="auto">
          <a:xfrm>
            <a:off x="228600" y="128587"/>
            <a:ext cx="8686800" cy="7143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 anchorCtr="0" compatLnSpc="1">
            <a:prstTxWarp prst="textNoShape">
              <a:avLst/>
            </a:prstTxWarp>
          </a:bodyPr>
          <a:lstStyle>
            <a:lvl1pPr algn="ctr" defTabSz="685800" rtl="0" eaLnBrk="0" fontAlgn="base" hangingPunct="0">
              <a:lnSpc>
                <a:spcPct val="90000"/>
              </a:lnSpc>
              <a:spcBef>
                <a:spcPct val="0"/>
              </a:spcBef>
              <a:spcAft>
                <a:spcPct val="0"/>
              </a:spcAft>
              <a:defRPr lang="en-US" altLang="en-US" sz="4400" b="0" kern="1200" cap="none" dirty="0" smtClean="0">
                <a:solidFill>
                  <a:srgbClr val="00386B"/>
                </a:solidFill>
                <a:latin typeface="Avenir Next"/>
                <a:ea typeface="+mj-ea"/>
                <a:cs typeface="+mj-cs"/>
              </a:defRPr>
            </a:lvl1pPr>
          </a:lstStyle>
          <a:p>
            <a:endParaRPr lang="en-US" altLang="en-US" dirty="0"/>
          </a:p>
        </p:txBody>
      </p:sp>
      <p:sp>
        <p:nvSpPr>
          <p:cNvPr id="6" name="Content Placeholder 2"/>
          <p:cNvSpPr>
            <a:spLocks noGrp="1"/>
          </p:cNvSpPr>
          <p:nvPr>
            <p:ph sz="quarter" idx="10" hasCustomPrompt="1"/>
          </p:nvPr>
        </p:nvSpPr>
        <p:spPr bwMode="auto">
          <a:xfrm>
            <a:off x="220980" y="1123950"/>
            <a:ext cx="8686800" cy="3276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lvl1pPr marL="457200" indent="-457200">
              <a:lnSpc>
                <a:spcPct val="100000"/>
              </a:lnSpc>
              <a:spcBef>
                <a:spcPts val="0"/>
              </a:spcBef>
              <a:spcAft>
                <a:spcPts val="600"/>
              </a:spcAft>
              <a:buFont typeface="+mj-lt"/>
              <a:buAutoNum type="arabicPeriod"/>
              <a:defRPr lang="en-US" altLang="en-US" sz="2400" kern="1200" dirty="0" smtClean="0">
                <a:solidFill>
                  <a:srgbClr val="003968"/>
                </a:solidFill>
                <a:latin typeface="Avenir Next"/>
                <a:ea typeface="+mn-ea"/>
                <a:cs typeface="+mn-cs"/>
              </a:defRPr>
            </a:lvl1pPr>
            <a:lvl2pPr marL="800100" indent="-457200">
              <a:lnSpc>
                <a:spcPct val="100000"/>
              </a:lnSpc>
              <a:spcBef>
                <a:spcPts val="0"/>
              </a:spcBef>
              <a:spcAft>
                <a:spcPts val="600"/>
              </a:spcAft>
              <a:buFont typeface="+mj-lt"/>
              <a:buAutoNum type="arabicPeriod"/>
              <a:defRPr sz="2000"/>
            </a:lvl2pPr>
            <a:lvl3pPr marL="685800" indent="0">
              <a:buNone/>
              <a:defRPr/>
            </a:lvl3pPr>
          </a:lstStyle>
          <a:p>
            <a:r>
              <a:rPr lang="en-US" altLang="en-US" dirty="0"/>
              <a:t>Text</a:t>
            </a:r>
          </a:p>
          <a:p>
            <a:pPr lvl="1"/>
            <a:r>
              <a:rPr lang="en-US" altLang="en-US" dirty="0"/>
              <a:t>Text</a:t>
            </a:r>
          </a:p>
        </p:txBody>
      </p:sp>
    </p:spTree>
    <p:extLst>
      <p:ext uri="{BB962C8B-B14F-4D97-AF65-F5344CB8AC3E}">
        <p14:creationId xmlns:p14="http://schemas.microsoft.com/office/powerpoint/2010/main" val="2913923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No Bullets">
    <p:spTree>
      <p:nvGrpSpPr>
        <p:cNvPr id="1" name=""/>
        <p:cNvGrpSpPr/>
        <p:nvPr/>
      </p:nvGrpSpPr>
      <p:grpSpPr>
        <a:xfrm>
          <a:off x="0" y="0"/>
          <a:ext cx="0" cy="0"/>
          <a:chOff x="0" y="0"/>
          <a:chExt cx="0" cy="0"/>
        </a:xfrm>
      </p:grpSpPr>
      <p:sp>
        <p:nvSpPr>
          <p:cNvPr id="4" name="Rectangle 12"/>
          <p:cNvSpPr>
            <a:spLocks noChangeArrowheads="1"/>
          </p:cNvSpPr>
          <p:nvPr userDrawn="1"/>
        </p:nvSpPr>
        <p:spPr bwMode="auto">
          <a:xfrm>
            <a:off x="0" y="0"/>
            <a:ext cx="9144000" cy="971550"/>
          </a:xfrm>
          <a:prstGeom prst="rect">
            <a:avLst/>
          </a:prstGeom>
          <a:solidFill>
            <a:schemeClr val="bg1">
              <a:lumMod val="75000"/>
              <a:alpha val="61000"/>
            </a:schemeClr>
          </a:solidFill>
          <a:ln w="9525">
            <a:solidFill>
              <a:srgbClr val="003968"/>
            </a:solidFill>
            <a:miter lim="800000"/>
            <a:headEnd/>
            <a:tailEnd/>
          </a:ln>
        </p:spPr>
        <p:txBody>
          <a:bodyPr wrap="none" anchor="ctr"/>
          <a:lstStyle>
            <a:lvl1pPr>
              <a:defRPr sz="2000" b="1">
                <a:solidFill>
                  <a:srgbClr val="00457C"/>
                </a:solidFill>
                <a:latin typeface="Times New Roman" charset="0"/>
              </a:defRPr>
            </a:lvl1pPr>
            <a:lvl2pPr marL="742950" indent="-285750">
              <a:defRPr sz="2000" b="1">
                <a:solidFill>
                  <a:srgbClr val="00457C"/>
                </a:solidFill>
                <a:latin typeface="Times New Roman" charset="0"/>
              </a:defRPr>
            </a:lvl2pPr>
            <a:lvl3pPr marL="1143000" indent="-228600">
              <a:defRPr sz="2000" b="1">
                <a:solidFill>
                  <a:srgbClr val="00457C"/>
                </a:solidFill>
                <a:latin typeface="Times New Roman" charset="0"/>
              </a:defRPr>
            </a:lvl3pPr>
            <a:lvl4pPr marL="1600200" indent="-228600">
              <a:defRPr sz="2000" b="1">
                <a:solidFill>
                  <a:srgbClr val="00457C"/>
                </a:solidFill>
                <a:latin typeface="Times New Roman" charset="0"/>
              </a:defRPr>
            </a:lvl4pPr>
            <a:lvl5pPr marL="2057400" indent="-228600">
              <a:defRPr sz="2000" b="1">
                <a:solidFill>
                  <a:srgbClr val="00457C"/>
                </a:solidFill>
                <a:latin typeface="Times New Roman" charset="0"/>
              </a:defRPr>
            </a:lvl5pPr>
            <a:lvl6pPr marL="2514600" indent="-228600" algn="ctr" eaLnBrk="0" fontAlgn="base" hangingPunct="0">
              <a:spcBef>
                <a:spcPct val="0"/>
              </a:spcBef>
              <a:spcAft>
                <a:spcPct val="0"/>
              </a:spcAft>
              <a:defRPr sz="2000" b="1">
                <a:solidFill>
                  <a:srgbClr val="00457C"/>
                </a:solidFill>
                <a:latin typeface="Times New Roman" charset="0"/>
              </a:defRPr>
            </a:lvl6pPr>
            <a:lvl7pPr marL="2971800" indent="-228600" algn="ctr" eaLnBrk="0" fontAlgn="base" hangingPunct="0">
              <a:spcBef>
                <a:spcPct val="0"/>
              </a:spcBef>
              <a:spcAft>
                <a:spcPct val="0"/>
              </a:spcAft>
              <a:defRPr sz="2000" b="1">
                <a:solidFill>
                  <a:srgbClr val="00457C"/>
                </a:solidFill>
                <a:latin typeface="Times New Roman" charset="0"/>
              </a:defRPr>
            </a:lvl7pPr>
            <a:lvl8pPr marL="3429000" indent="-228600" algn="ctr" eaLnBrk="0" fontAlgn="base" hangingPunct="0">
              <a:spcBef>
                <a:spcPct val="0"/>
              </a:spcBef>
              <a:spcAft>
                <a:spcPct val="0"/>
              </a:spcAft>
              <a:defRPr sz="2000" b="1">
                <a:solidFill>
                  <a:srgbClr val="00457C"/>
                </a:solidFill>
                <a:latin typeface="Times New Roman" charset="0"/>
              </a:defRPr>
            </a:lvl8pPr>
            <a:lvl9pPr marL="3886200" indent="-228600" algn="ctr" eaLnBrk="0" fontAlgn="base" hangingPunct="0">
              <a:spcBef>
                <a:spcPct val="0"/>
              </a:spcBef>
              <a:spcAft>
                <a:spcPct val="0"/>
              </a:spcAft>
              <a:defRPr sz="2000" b="1">
                <a:solidFill>
                  <a:srgbClr val="00457C"/>
                </a:solidFill>
                <a:latin typeface="Times New Roman" charset="0"/>
              </a:defRPr>
            </a:lvl9pPr>
          </a:lstStyle>
          <a:p>
            <a:pPr algn="ctr">
              <a:defRPr/>
            </a:pPr>
            <a:endParaRPr lang="en-US" altLang="en-US" sz="1500"/>
          </a:p>
        </p:txBody>
      </p:sp>
      <p:sp>
        <p:nvSpPr>
          <p:cNvPr id="5" name="Title 1"/>
          <p:cNvSpPr>
            <a:spLocks noGrp="1"/>
          </p:cNvSpPr>
          <p:nvPr>
            <p:ph type="title"/>
          </p:nvPr>
        </p:nvSpPr>
        <p:spPr bwMode="auto">
          <a:xfrm>
            <a:off x="228600" y="128587"/>
            <a:ext cx="8686800" cy="7143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 anchorCtr="0" compatLnSpc="1">
            <a:prstTxWarp prst="textNoShape">
              <a:avLst/>
            </a:prstTxWarp>
          </a:bodyPr>
          <a:lstStyle>
            <a:lvl1pPr algn="ctr" defTabSz="685800" rtl="0" eaLnBrk="0" fontAlgn="base" hangingPunct="0">
              <a:lnSpc>
                <a:spcPct val="90000"/>
              </a:lnSpc>
              <a:spcBef>
                <a:spcPct val="0"/>
              </a:spcBef>
              <a:spcAft>
                <a:spcPct val="0"/>
              </a:spcAft>
              <a:defRPr lang="en-US" altLang="en-US" sz="4400" b="0" kern="1200" cap="none" dirty="0" smtClean="0">
                <a:solidFill>
                  <a:srgbClr val="00386B"/>
                </a:solidFill>
                <a:latin typeface="Avenir Next"/>
                <a:ea typeface="+mj-ea"/>
                <a:cs typeface="+mj-cs"/>
              </a:defRPr>
            </a:lvl1pPr>
          </a:lstStyle>
          <a:p>
            <a:endParaRPr lang="en-US" altLang="en-US" dirty="0"/>
          </a:p>
        </p:txBody>
      </p:sp>
      <p:sp>
        <p:nvSpPr>
          <p:cNvPr id="6" name="Content Placeholder 2"/>
          <p:cNvSpPr>
            <a:spLocks noGrp="1"/>
          </p:cNvSpPr>
          <p:nvPr>
            <p:ph sz="quarter" idx="10" hasCustomPrompt="1"/>
          </p:nvPr>
        </p:nvSpPr>
        <p:spPr bwMode="auto">
          <a:xfrm>
            <a:off x="220980" y="1123950"/>
            <a:ext cx="8686800" cy="3276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lvl1pPr marL="0" indent="0">
              <a:lnSpc>
                <a:spcPct val="100000"/>
              </a:lnSpc>
              <a:spcBef>
                <a:spcPts val="0"/>
              </a:spcBef>
              <a:spcAft>
                <a:spcPts val="600"/>
              </a:spcAft>
              <a:buFont typeface="+mj-lt"/>
              <a:buNone/>
              <a:defRPr lang="en-US" altLang="en-US" sz="2400" kern="1200" dirty="0" smtClean="0">
                <a:solidFill>
                  <a:srgbClr val="003968"/>
                </a:solidFill>
                <a:latin typeface="Avenir Next"/>
                <a:ea typeface="+mn-ea"/>
                <a:cs typeface="+mn-cs"/>
              </a:defRPr>
            </a:lvl1pPr>
            <a:lvl2pPr marL="342900" indent="0">
              <a:lnSpc>
                <a:spcPct val="100000"/>
              </a:lnSpc>
              <a:spcBef>
                <a:spcPts val="0"/>
              </a:spcBef>
              <a:spcAft>
                <a:spcPts val="600"/>
              </a:spcAft>
              <a:buFont typeface="+mj-lt"/>
              <a:buNone/>
              <a:defRPr sz="2000"/>
            </a:lvl2pPr>
            <a:lvl3pPr marL="685800" indent="0">
              <a:buNone/>
              <a:defRPr/>
            </a:lvl3pPr>
          </a:lstStyle>
          <a:p>
            <a:r>
              <a:rPr lang="en-US" altLang="en-US" dirty="0"/>
              <a:t>Text</a:t>
            </a:r>
          </a:p>
          <a:p>
            <a:pPr lvl="1"/>
            <a:r>
              <a:rPr lang="en-US" altLang="en-US" dirty="0"/>
              <a:t>Text</a:t>
            </a:r>
          </a:p>
        </p:txBody>
      </p:sp>
    </p:spTree>
    <p:extLst>
      <p:ext uri="{BB962C8B-B14F-4D97-AF65-F5344CB8AC3E}">
        <p14:creationId xmlns:p14="http://schemas.microsoft.com/office/powerpoint/2010/main" val="34562464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240212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7" name="Rectangle 12"/>
          <p:cNvSpPr>
            <a:spLocks noChangeArrowheads="1"/>
          </p:cNvSpPr>
          <p:nvPr/>
        </p:nvSpPr>
        <p:spPr bwMode="auto">
          <a:xfrm>
            <a:off x="0" y="0"/>
            <a:ext cx="9144000" cy="971550"/>
          </a:xfrm>
          <a:prstGeom prst="rect">
            <a:avLst/>
          </a:prstGeom>
          <a:solidFill>
            <a:schemeClr val="bg1">
              <a:lumMod val="75000"/>
              <a:alpha val="61000"/>
            </a:schemeClr>
          </a:solidFill>
          <a:ln w="9525">
            <a:solidFill>
              <a:srgbClr val="003968"/>
            </a:solidFill>
            <a:miter lim="800000"/>
            <a:headEnd/>
            <a:tailEnd/>
          </a:ln>
        </p:spPr>
        <p:txBody>
          <a:bodyPr wrap="none" anchor="ctr"/>
          <a:lstStyle>
            <a:lvl1pPr>
              <a:defRPr sz="2000" b="1">
                <a:solidFill>
                  <a:srgbClr val="00457C"/>
                </a:solidFill>
                <a:latin typeface="Times New Roman" charset="0"/>
              </a:defRPr>
            </a:lvl1pPr>
            <a:lvl2pPr marL="742950" indent="-285750">
              <a:defRPr sz="2000" b="1">
                <a:solidFill>
                  <a:srgbClr val="00457C"/>
                </a:solidFill>
                <a:latin typeface="Times New Roman" charset="0"/>
              </a:defRPr>
            </a:lvl2pPr>
            <a:lvl3pPr marL="1143000" indent="-228600">
              <a:defRPr sz="2000" b="1">
                <a:solidFill>
                  <a:srgbClr val="00457C"/>
                </a:solidFill>
                <a:latin typeface="Times New Roman" charset="0"/>
              </a:defRPr>
            </a:lvl3pPr>
            <a:lvl4pPr marL="1600200" indent="-228600">
              <a:defRPr sz="2000" b="1">
                <a:solidFill>
                  <a:srgbClr val="00457C"/>
                </a:solidFill>
                <a:latin typeface="Times New Roman" charset="0"/>
              </a:defRPr>
            </a:lvl4pPr>
            <a:lvl5pPr marL="2057400" indent="-228600">
              <a:defRPr sz="2000" b="1">
                <a:solidFill>
                  <a:srgbClr val="00457C"/>
                </a:solidFill>
                <a:latin typeface="Times New Roman" charset="0"/>
              </a:defRPr>
            </a:lvl5pPr>
            <a:lvl6pPr marL="2514600" indent="-228600" algn="ctr" eaLnBrk="0" fontAlgn="base" hangingPunct="0">
              <a:spcBef>
                <a:spcPct val="0"/>
              </a:spcBef>
              <a:spcAft>
                <a:spcPct val="0"/>
              </a:spcAft>
              <a:defRPr sz="2000" b="1">
                <a:solidFill>
                  <a:srgbClr val="00457C"/>
                </a:solidFill>
                <a:latin typeface="Times New Roman" charset="0"/>
              </a:defRPr>
            </a:lvl6pPr>
            <a:lvl7pPr marL="2971800" indent="-228600" algn="ctr" eaLnBrk="0" fontAlgn="base" hangingPunct="0">
              <a:spcBef>
                <a:spcPct val="0"/>
              </a:spcBef>
              <a:spcAft>
                <a:spcPct val="0"/>
              </a:spcAft>
              <a:defRPr sz="2000" b="1">
                <a:solidFill>
                  <a:srgbClr val="00457C"/>
                </a:solidFill>
                <a:latin typeface="Times New Roman" charset="0"/>
              </a:defRPr>
            </a:lvl7pPr>
            <a:lvl8pPr marL="3429000" indent="-228600" algn="ctr" eaLnBrk="0" fontAlgn="base" hangingPunct="0">
              <a:spcBef>
                <a:spcPct val="0"/>
              </a:spcBef>
              <a:spcAft>
                <a:spcPct val="0"/>
              </a:spcAft>
              <a:defRPr sz="2000" b="1">
                <a:solidFill>
                  <a:srgbClr val="00457C"/>
                </a:solidFill>
                <a:latin typeface="Times New Roman" charset="0"/>
              </a:defRPr>
            </a:lvl8pPr>
            <a:lvl9pPr marL="3886200" indent="-228600" algn="ctr" eaLnBrk="0" fontAlgn="base" hangingPunct="0">
              <a:spcBef>
                <a:spcPct val="0"/>
              </a:spcBef>
              <a:spcAft>
                <a:spcPct val="0"/>
              </a:spcAft>
              <a:defRPr sz="2000" b="1">
                <a:solidFill>
                  <a:srgbClr val="00457C"/>
                </a:solidFill>
                <a:latin typeface="Times New Roman" charset="0"/>
              </a:defRPr>
            </a:lvl9pPr>
          </a:lstStyle>
          <a:p>
            <a:pPr algn="ctr">
              <a:defRPr/>
            </a:pPr>
            <a:endParaRPr lang="en-US" altLang="en-US" sz="1500"/>
          </a:p>
        </p:txBody>
      </p:sp>
      <p:sp>
        <p:nvSpPr>
          <p:cNvPr id="5" name="Title 1"/>
          <p:cNvSpPr>
            <a:spLocks noGrp="1"/>
          </p:cNvSpPr>
          <p:nvPr>
            <p:ph type="title"/>
          </p:nvPr>
        </p:nvSpPr>
        <p:spPr bwMode="auto">
          <a:xfrm>
            <a:off x="228600" y="128587"/>
            <a:ext cx="8686800" cy="7143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 anchorCtr="0" compatLnSpc="1">
            <a:prstTxWarp prst="textNoShape">
              <a:avLst/>
            </a:prstTxWarp>
          </a:bodyPr>
          <a:lstStyle>
            <a:lvl1pPr algn="ctr" defTabSz="685800" rtl="0" eaLnBrk="0" fontAlgn="base" hangingPunct="0">
              <a:lnSpc>
                <a:spcPct val="90000"/>
              </a:lnSpc>
              <a:spcBef>
                <a:spcPct val="0"/>
              </a:spcBef>
              <a:spcAft>
                <a:spcPct val="0"/>
              </a:spcAft>
              <a:defRPr lang="en-US" altLang="en-US" sz="4400" b="0" kern="1200" cap="none" dirty="0" smtClean="0">
                <a:solidFill>
                  <a:srgbClr val="00386B"/>
                </a:solidFill>
                <a:latin typeface="Avenir Next"/>
                <a:ea typeface="+mj-ea"/>
                <a:cs typeface="+mj-cs"/>
              </a:defRPr>
            </a:lvl1pPr>
          </a:lstStyle>
          <a:p>
            <a:r>
              <a:rPr lang="en-US" altLang="en-US"/>
              <a:t>Click to edit Master title style</a:t>
            </a:r>
            <a:endParaRPr lang="en-US" altLang="en-US" dirty="0"/>
          </a:p>
        </p:txBody>
      </p:sp>
      <p:sp>
        <p:nvSpPr>
          <p:cNvPr id="6" name="Text Placeholder 2"/>
          <p:cNvSpPr>
            <a:spLocks noGrp="1"/>
          </p:cNvSpPr>
          <p:nvPr>
            <p:ph type="body" idx="1"/>
          </p:nvPr>
        </p:nvSpPr>
        <p:spPr>
          <a:xfrm>
            <a:off x="457200" y="1100137"/>
            <a:ext cx="3886200" cy="404812"/>
          </a:xfrm>
          <a:prstGeom prst="rect">
            <a:avLst/>
          </a:prstGeom>
        </p:spPr>
        <p:txBody>
          <a:bodyPr>
            <a:normAutofit/>
          </a:bodyPr>
          <a:lstStyle>
            <a:lvl1pPr marL="0" indent="0">
              <a:lnSpc>
                <a:spcPct val="100000"/>
              </a:lnSpc>
              <a:buNone/>
              <a:defRPr sz="2000" b="1" cap="none" baseline="0">
                <a:solidFill>
                  <a:srgbClr val="C41E3A"/>
                </a:solidFill>
                <a:latin typeface="Avenir Nex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9" name="Content Placeholder 3"/>
          <p:cNvSpPr>
            <a:spLocks noGrp="1"/>
          </p:cNvSpPr>
          <p:nvPr>
            <p:ph sz="half" idx="2"/>
          </p:nvPr>
        </p:nvSpPr>
        <p:spPr>
          <a:xfrm>
            <a:off x="457200" y="1504949"/>
            <a:ext cx="3886200" cy="2828789"/>
          </a:xfrm>
          <a:prstGeom prst="rect">
            <a:avLst/>
          </a:prstGeom>
        </p:spPr>
        <p:txBody>
          <a:bodyPr/>
          <a:lstStyle>
            <a:lvl1pPr>
              <a:defRPr sz="2000">
                <a:solidFill>
                  <a:srgbClr val="003968"/>
                </a:solidFill>
                <a:latin typeface="Avenir Next"/>
              </a:defRPr>
            </a:lvl1pPr>
            <a:lvl2pPr>
              <a:defRPr sz="1600">
                <a:solidFill>
                  <a:srgbClr val="003968"/>
                </a:solidFill>
                <a:latin typeface="Avenir Next"/>
              </a:defRPr>
            </a:lvl2pPr>
            <a:lvl3pPr>
              <a:defRPr sz="1600">
                <a:solidFill>
                  <a:srgbClr val="003968"/>
                </a:solidFill>
                <a:latin typeface="Avenir Next"/>
              </a:defRPr>
            </a:lvl3pPr>
            <a:lvl4pPr>
              <a:defRPr sz="1400">
                <a:solidFill>
                  <a:srgbClr val="003968"/>
                </a:solidFill>
                <a:latin typeface="Avenir Next"/>
              </a:defRPr>
            </a:lvl4pPr>
            <a:lvl5pPr>
              <a:defRPr sz="1200">
                <a:solidFill>
                  <a:srgbClr val="003968"/>
                </a:solidFill>
                <a:latin typeface="Avenir Nex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Text Placeholder 4"/>
          <p:cNvSpPr>
            <a:spLocks noGrp="1"/>
          </p:cNvSpPr>
          <p:nvPr>
            <p:ph type="body" sz="quarter" idx="3"/>
          </p:nvPr>
        </p:nvSpPr>
        <p:spPr>
          <a:xfrm>
            <a:off x="4822007" y="1100137"/>
            <a:ext cx="3886200" cy="404812"/>
          </a:xfrm>
          <a:prstGeom prst="rect">
            <a:avLst/>
          </a:prstGeom>
        </p:spPr>
        <p:txBody>
          <a:bodyPr>
            <a:normAutofit/>
          </a:bodyPr>
          <a:lstStyle>
            <a:lvl1pPr marL="0" indent="0" algn="l">
              <a:lnSpc>
                <a:spcPct val="100000"/>
              </a:lnSpc>
              <a:buNone/>
              <a:defRPr lang="en-US" sz="2000" b="1" kern="1200" cap="none" baseline="0" dirty="0" smtClean="0">
                <a:solidFill>
                  <a:srgbClr val="C41E3A"/>
                </a:solidFill>
                <a:latin typeface="Avenir Next"/>
                <a:ea typeface="+mn-ea"/>
                <a:cs typeface="+mn-cs"/>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11" name="Content Placeholder 5"/>
          <p:cNvSpPr>
            <a:spLocks noGrp="1"/>
          </p:cNvSpPr>
          <p:nvPr>
            <p:ph sz="quarter" idx="4"/>
          </p:nvPr>
        </p:nvSpPr>
        <p:spPr>
          <a:xfrm>
            <a:off x="4822007" y="1504949"/>
            <a:ext cx="3886200" cy="2828789"/>
          </a:xfrm>
          <a:prstGeom prst="rect">
            <a:avLst/>
          </a:prstGeom>
        </p:spPr>
        <p:txBody>
          <a:bodyPr/>
          <a:lstStyle>
            <a:lvl1pPr>
              <a:defRPr sz="2000">
                <a:solidFill>
                  <a:srgbClr val="003968"/>
                </a:solidFill>
                <a:latin typeface="Avenir Next"/>
              </a:defRPr>
            </a:lvl1pPr>
            <a:lvl2pPr>
              <a:defRPr sz="1600">
                <a:solidFill>
                  <a:srgbClr val="003968"/>
                </a:solidFill>
                <a:latin typeface="Avenir Next"/>
              </a:defRPr>
            </a:lvl2pPr>
            <a:lvl3pPr>
              <a:defRPr sz="1600">
                <a:solidFill>
                  <a:srgbClr val="003968"/>
                </a:solidFill>
                <a:latin typeface="Avenir Next"/>
              </a:defRPr>
            </a:lvl3pPr>
            <a:lvl4pPr>
              <a:defRPr sz="1400">
                <a:solidFill>
                  <a:srgbClr val="003968"/>
                </a:solidFill>
                <a:latin typeface="Avenir Next"/>
              </a:defRPr>
            </a:lvl4pPr>
            <a:lvl5pPr>
              <a:defRPr sz="1200">
                <a:solidFill>
                  <a:srgbClr val="003968"/>
                </a:solidFill>
                <a:latin typeface="Avenir Nex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12"/>
          <p:cNvSpPr>
            <a:spLocks noChangeArrowheads="1"/>
          </p:cNvSpPr>
          <p:nvPr userDrawn="1"/>
        </p:nvSpPr>
        <p:spPr bwMode="auto">
          <a:xfrm>
            <a:off x="0" y="0"/>
            <a:ext cx="9144000" cy="971550"/>
          </a:xfrm>
          <a:prstGeom prst="rect">
            <a:avLst/>
          </a:prstGeom>
          <a:solidFill>
            <a:schemeClr val="bg1">
              <a:lumMod val="75000"/>
              <a:alpha val="61000"/>
            </a:schemeClr>
          </a:solidFill>
          <a:ln w="9525">
            <a:solidFill>
              <a:srgbClr val="003968"/>
            </a:solidFill>
            <a:miter lim="800000"/>
            <a:headEnd/>
            <a:tailEnd/>
          </a:ln>
        </p:spPr>
        <p:txBody>
          <a:bodyPr wrap="none" anchor="ctr"/>
          <a:lstStyle>
            <a:lvl1pPr>
              <a:defRPr sz="2000" b="1">
                <a:solidFill>
                  <a:srgbClr val="00457C"/>
                </a:solidFill>
                <a:latin typeface="Times New Roman" charset="0"/>
              </a:defRPr>
            </a:lvl1pPr>
            <a:lvl2pPr marL="742950" indent="-285750">
              <a:defRPr sz="2000" b="1">
                <a:solidFill>
                  <a:srgbClr val="00457C"/>
                </a:solidFill>
                <a:latin typeface="Times New Roman" charset="0"/>
              </a:defRPr>
            </a:lvl2pPr>
            <a:lvl3pPr marL="1143000" indent="-228600">
              <a:defRPr sz="2000" b="1">
                <a:solidFill>
                  <a:srgbClr val="00457C"/>
                </a:solidFill>
                <a:latin typeface="Times New Roman" charset="0"/>
              </a:defRPr>
            </a:lvl3pPr>
            <a:lvl4pPr marL="1600200" indent="-228600">
              <a:defRPr sz="2000" b="1">
                <a:solidFill>
                  <a:srgbClr val="00457C"/>
                </a:solidFill>
                <a:latin typeface="Times New Roman" charset="0"/>
              </a:defRPr>
            </a:lvl4pPr>
            <a:lvl5pPr marL="2057400" indent="-228600">
              <a:defRPr sz="2000" b="1">
                <a:solidFill>
                  <a:srgbClr val="00457C"/>
                </a:solidFill>
                <a:latin typeface="Times New Roman" charset="0"/>
              </a:defRPr>
            </a:lvl5pPr>
            <a:lvl6pPr marL="2514600" indent="-228600" algn="ctr" eaLnBrk="0" fontAlgn="base" hangingPunct="0">
              <a:spcBef>
                <a:spcPct val="0"/>
              </a:spcBef>
              <a:spcAft>
                <a:spcPct val="0"/>
              </a:spcAft>
              <a:defRPr sz="2000" b="1">
                <a:solidFill>
                  <a:srgbClr val="00457C"/>
                </a:solidFill>
                <a:latin typeface="Times New Roman" charset="0"/>
              </a:defRPr>
            </a:lvl6pPr>
            <a:lvl7pPr marL="2971800" indent="-228600" algn="ctr" eaLnBrk="0" fontAlgn="base" hangingPunct="0">
              <a:spcBef>
                <a:spcPct val="0"/>
              </a:spcBef>
              <a:spcAft>
                <a:spcPct val="0"/>
              </a:spcAft>
              <a:defRPr sz="2000" b="1">
                <a:solidFill>
                  <a:srgbClr val="00457C"/>
                </a:solidFill>
                <a:latin typeface="Times New Roman" charset="0"/>
              </a:defRPr>
            </a:lvl7pPr>
            <a:lvl8pPr marL="3429000" indent="-228600" algn="ctr" eaLnBrk="0" fontAlgn="base" hangingPunct="0">
              <a:spcBef>
                <a:spcPct val="0"/>
              </a:spcBef>
              <a:spcAft>
                <a:spcPct val="0"/>
              </a:spcAft>
              <a:defRPr sz="2000" b="1">
                <a:solidFill>
                  <a:srgbClr val="00457C"/>
                </a:solidFill>
                <a:latin typeface="Times New Roman" charset="0"/>
              </a:defRPr>
            </a:lvl8pPr>
            <a:lvl9pPr marL="3886200" indent="-228600" algn="ctr" eaLnBrk="0" fontAlgn="base" hangingPunct="0">
              <a:spcBef>
                <a:spcPct val="0"/>
              </a:spcBef>
              <a:spcAft>
                <a:spcPct val="0"/>
              </a:spcAft>
              <a:defRPr sz="2000" b="1">
                <a:solidFill>
                  <a:srgbClr val="00457C"/>
                </a:solidFill>
                <a:latin typeface="Times New Roman" charset="0"/>
              </a:defRPr>
            </a:lvl9pPr>
          </a:lstStyle>
          <a:p>
            <a:pPr algn="ctr">
              <a:defRPr/>
            </a:pPr>
            <a:endParaRPr lang="en-US" altLang="en-US" sz="1500"/>
          </a:p>
        </p:txBody>
      </p:sp>
    </p:spTree>
    <p:extLst>
      <p:ext uri="{BB962C8B-B14F-4D97-AF65-F5344CB8AC3E}">
        <p14:creationId xmlns:p14="http://schemas.microsoft.com/office/powerpoint/2010/main" val="24065421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Media (Video)">
    <p:spTree>
      <p:nvGrpSpPr>
        <p:cNvPr id="1" name=""/>
        <p:cNvGrpSpPr/>
        <p:nvPr/>
      </p:nvGrpSpPr>
      <p:grpSpPr>
        <a:xfrm>
          <a:off x="0" y="0"/>
          <a:ext cx="0" cy="0"/>
          <a:chOff x="0" y="0"/>
          <a:chExt cx="0" cy="0"/>
        </a:xfrm>
      </p:grpSpPr>
      <p:sp>
        <p:nvSpPr>
          <p:cNvPr id="4" name="Rectangle 12"/>
          <p:cNvSpPr>
            <a:spLocks noChangeArrowheads="1"/>
          </p:cNvSpPr>
          <p:nvPr/>
        </p:nvSpPr>
        <p:spPr bwMode="auto">
          <a:xfrm>
            <a:off x="0" y="0"/>
            <a:ext cx="9144000" cy="971550"/>
          </a:xfrm>
          <a:prstGeom prst="rect">
            <a:avLst/>
          </a:prstGeom>
          <a:solidFill>
            <a:schemeClr val="bg1">
              <a:lumMod val="75000"/>
              <a:alpha val="61000"/>
            </a:schemeClr>
          </a:solidFill>
          <a:ln w="9525">
            <a:solidFill>
              <a:srgbClr val="003968"/>
            </a:solidFill>
            <a:miter lim="800000"/>
            <a:headEnd/>
            <a:tailEnd/>
          </a:ln>
        </p:spPr>
        <p:txBody>
          <a:bodyPr wrap="none" anchor="ctr"/>
          <a:lstStyle>
            <a:lvl1pPr>
              <a:defRPr sz="2000" b="1">
                <a:solidFill>
                  <a:srgbClr val="00457C"/>
                </a:solidFill>
                <a:latin typeface="Times New Roman" charset="0"/>
              </a:defRPr>
            </a:lvl1pPr>
            <a:lvl2pPr marL="742950" indent="-285750">
              <a:defRPr sz="2000" b="1">
                <a:solidFill>
                  <a:srgbClr val="00457C"/>
                </a:solidFill>
                <a:latin typeface="Times New Roman" charset="0"/>
              </a:defRPr>
            </a:lvl2pPr>
            <a:lvl3pPr marL="1143000" indent="-228600">
              <a:defRPr sz="2000" b="1">
                <a:solidFill>
                  <a:srgbClr val="00457C"/>
                </a:solidFill>
                <a:latin typeface="Times New Roman" charset="0"/>
              </a:defRPr>
            </a:lvl3pPr>
            <a:lvl4pPr marL="1600200" indent="-228600">
              <a:defRPr sz="2000" b="1">
                <a:solidFill>
                  <a:srgbClr val="00457C"/>
                </a:solidFill>
                <a:latin typeface="Times New Roman" charset="0"/>
              </a:defRPr>
            </a:lvl4pPr>
            <a:lvl5pPr marL="2057400" indent="-228600">
              <a:defRPr sz="2000" b="1">
                <a:solidFill>
                  <a:srgbClr val="00457C"/>
                </a:solidFill>
                <a:latin typeface="Times New Roman" charset="0"/>
              </a:defRPr>
            </a:lvl5pPr>
            <a:lvl6pPr marL="2514600" indent="-228600" algn="ctr" eaLnBrk="0" fontAlgn="base" hangingPunct="0">
              <a:spcBef>
                <a:spcPct val="0"/>
              </a:spcBef>
              <a:spcAft>
                <a:spcPct val="0"/>
              </a:spcAft>
              <a:defRPr sz="2000" b="1">
                <a:solidFill>
                  <a:srgbClr val="00457C"/>
                </a:solidFill>
                <a:latin typeface="Times New Roman" charset="0"/>
              </a:defRPr>
            </a:lvl6pPr>
            <a:lvl7pPr marL="2971800" indent="-228600" algn="ctr" eaLnBrk="0" fontAlgn="base" hangingPunct="0">
              <a:spcBef>
                <a:spcPct val="0"/>
              </a:spcBef>
              <a:spcAft>
                <a:spcPct val="0"/>
              </a:spcAft>
              <a:defRPr sz="2000" b="1">
                <a:solidFill>
                  <a:srgbClr val="00457C"/>
                </a:solidFill>
                <a:latin typeface="Times New Roman" charset="0"/>
              </a:defRPr>
            </a:lvl7pPr>
            <a:lvl8pPr marL="3429000" indent="-228600" algn="ctr" eaLnBrk="0" fontAlgn="base" hangingPunct="0">
              <a:spcBef>
                <a:spcPct val="0"/>
              </a:spcBef>
              <a:spcAft>
                <a:spcPct val="0"/>
              </a:spcAft>
              <a:defRPr sz="2000" b="1">
                <a:solidFill>
                  <a:srgbClr val="00457C"/>
                </a:solidFill>
                <a:latin typeface="Times New Roman" charset="0"/>
              </a:defRPr>
            </a:lvl8pPr>
            <a:lvl9pPr marL="3886200" indent="-228600" algn="ctr" eaLnBrk="0" fontAlgn="base" hangingPunct="0">
              <a:spcBef>
                <a:spcPct val="0"/>
              </a:spcBef>
              <a:spcAft>
                <a:spcPct val="0"/>
              </a:spcAft>
              <a:defRPr sz="2000" b="1">
                <a:solidFill>
                  <a:srgbClr val="00457C"/>
                </a:solidFill>
                <a:latin typeface="Times New Roman" charset="0"/>
              </a:defRPr>
            </a:lvl9pPr>
          </a:lstStyle>
          <a:p>
            <a:pPr algn="ctr">
              <a:defRPr/>
            </a:pPr>
            <a:endParaRPr lang="en-US" altLang="en-US" sz="1500"/>
          </a:p>
        </p:txBody>
      </p:sp>
      <p:sp>
        <p:nvSpPr>
          <p:cNvPr id="3" name="Title 1"/>
          <p:cNvSpPr>
            <a:spLocks noGrp="1"/>
          </p:cNvSpPr>
          <p:nvPr>
            <p:ph type="title"/>
          </p:nvPr>
        </p:nvSpPr>
        <p:spPr bwMode="auto">
          <a:xfrm>
            <a:off x="228600" y="128587"/>
            <a:ext cx="8686800" cy="7143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 anchorCtr="0" compatLnSpc="1">
            <a:prstTxWarp prst="textNoShape">
              <a:avLst/>
            </a:prstTxWarp>
          </a:bodyPr>
          <a:lstStyle>
            <a:lvl1pPr algn="ctr" defTabSz="685800" rtl="0" eaLnBrk="0" fontAlgn="base" hangingPunct="0">
              <a:lnSpc>
                <a:spcPct val="90000"/>
              </a:lnSpc>
              <a:spcBef>
                <a:spcPct val="0"/>
              </a:spcBef>
              <a:spcAft>
                <a:spcPct val="0"/>
              </a:spcAft>
              <a:defRPr lang="en-US" altLang="en-US" sz="4400" b="0" kern="1200" cap="none" dirty="0" smtClean="0">
                <a:solidFill>
                  <a:srgbClr val="00386B"/>
                </a:solidFill>
                <a:latin typeface="Avenir Next"/>
                <a:ea typeface="+mj-ea"/>
                <a:cs typeface="+mj-cs"/>
              </a:defRPr>
            </a:lvl1pPr>
          </a:lstStyle>
          <a:p>
            <a:r>
              <a:rPr lang="en-US" altLang="en-US"/>
              <a:t>Click to edit Master title style</a:t>
            </a:r>
            <a:endParaRPr lang="en-US" altLang="en-US" dirty="0"/>
          </a:p>
        </p:txBody>
      </p:sp>
      <p:sp>
        <p:nvSpPr>
          <p:cNvPr id="7" name="Media Placeholder 13"/>
          <p:cNvSpPr>
            <a:spLocks noGrp="1"/>
          </p:cNvSpPr>
          <p:nvPr>
            <p:ph type="media" sz="quarter" idx="10"/>
          </p:nvPr>
        </p:nvSpPr>
        <p:spPr>
          <a:xfrm>
            <a:off x="228600" y="1100137"/>
            <a:ext cx="8686800" cy="3300413"/>
          </a:xfrm>
          <a:prstGeom prst="rect">
            <a:avLst/>
          </a:prstGeom>
        </p:spPr>
        <p:txBody>
          <a:bodyPr rtlCol="0">
            <a:normAutofit/>
          </a:bodyPr>
          <a:lstStyle>
            <a:lvl1pPr marL="0" indent="0">
              <a:buNone/>
              <a:defRPr lang="en-US" sz="2000" kern="1200" noProof="0" dirty="0">
                <a:solidFill>
                  <a:srgbClr val="003968"/>
                </a:solidFill>
                <a:latin typeface="Avenir Next"/>
                <a:ea typeface="+mn-ea"/>
                <a:cs typeface="+mn-cs"/>
              </a:defRPr>
            </a:lvl1pPr>
          </a:lstStyle>
          <a:p>
            <a:pPr lvl="0"/>
            <a:r>
              <a:rPr lang="en-US" noProof="0"/>
              <a:t>Click icon to add media</a:t>
            </a:r>
            <a:endParaRPr lang="en-US" noProof="0" dirty="0"/>
          </a:p>
        </p:txBody>
      </p:sp>
      <p:sp>
        <p:nvSpPr>
          <p:cNvPr id="5" name="Rectangle 12"/>
          <p:cNvSpPr>
            <a:spLocks noChangeArrowheads="1"/>
          </p:cNvSpPr>
          <p:nvPr userDrawn="1"/>
        </p:nvSpPr>
        <p:spPr bwMode="auto">
          <a:xfrm>
            <a:off x="0" y="0"/>
            <a:ext cx="9144000" cy="971550"/>
          </a:xfrm>
          <a:prstGeom prst="rect">
            <a:avLst/>
          </a:prstGeom>
          <a:solidFill>
            <a:schemeClr val="bg1">
              <a:lumMod val="75000"/>
              <a:alpha val="61000"/>
            </a:schemeClr>
          </a:solidFill>
          <a:ln w="9525">
            <a:solidFill>
              <a:srgbClr val="003968"/>
            </a:solidFill>
            <a:miter lim="800000"/>
            <a:headEnd/>
            <a:tailEnd/>
          </a:ln>
        </p:spPr>
        <p:txBody>
          <a:bodyPr wrap="none" anchor="ctr"/>
          <a:lstStyle>
            <a:lvl1pPr>
              <a:defRPr sz="2000" b="1">
                <a:solidFill>
                  <a:srgbClr val="00457C"/>
                </a:solidFill>
                <a:latin typeface="Times New Roman" charset="0"/>
              </a:defRPr>
            </a:lvl1pPr>
            <a:lvl2pPr marL="742950" indent="-285750">
              <a:defRPr sz="2000" b="1">
                <a:solidFill>
                  <a:srgbClr val="00457C"/>
                </a:solidFill>
                <a:latin typeface="Times New Roman" charset="0"/>
              </a:defRPr>
            </a:lvl2pPr>
            <a:lvl3pPr marL="1143000" indent="-228600">
              <a:defRPr sz="2000" b="1">
                <a:solidFill>
                  <a:srgbClr val="00457C"/>
                </a:solidFill>
                <a:latin typeface="Times New Roman" charset="0"/>
              </a:defRPr>
            </a:lvl3pPr>
            <a:lvl4pPr marL="1600200" indent="-228600">
              <a:defRPr sz="2000" b="1">
                <a:solidFill>
                  <a:srgbClr val="00457C"/>
                </a:solidFill>
                <a:latin typeface="Times New Roman" charset="0"/>
              </a:defRPr>
            </a:lvl4pPr>
            <a:lvl5pPr marL="2057400" indent="-228600">
              <a:defRPr sz="2000" b="1">
                <a:solidFill>
                  <a:srgbClr val="00457C"/>
                </a:solidFill>
                <a:latin typeface="Times New Roman" charset="0"/>
              </a:defRPr>
            </a:lvl5pPr>
            <a:lvl6pPr marL="2514600" indent="-228600" algn="ctr" eaLnBrk="0" fontAlgn="base" hangingPunct="0">
              <a:spcBef>
                <a:spcPct val="0"/>
              </a:spcBef>
              <a:spcAft>
                <a:spcPct val="0"/>
              </a:spcAft>
              <a:defRPr sz="2000" b="1">
                <a:solidFill>
                  <a:srgbClr val="00457C"/>
                </a:solidFill>
                <a:latin typeface="Times New Roman" charset="0"/>
              </a:defRPr>
            </a:lvl6pPr>
            <a:lvl7pPr marL="2971800" indent="-228600" algn="ctr" eaLnBrk="0" fontAlgn="base" hangingPunct="0">
              <a:spcBef>
                <a:spcPct val="0"/>
              </a:spcBef>
              <a:spcAft>
                <a:spcPct val="0"/>
              </a:spcAft>
              <a:defRPr sz="2000" b="1">
                <a:solidFill>
                  <a:srgbClr val="00457C"/>
                </a:solidFill>
                <a:latin typeface="Times New Roman" charset="0"/>
              </a:defRPr>
            </a:lvl7pPr>
            <a:lvl8pPr marL="3429000" indent="-228600" algn="ctr" eaLnBrk="0" fontAlgn="base" hangingPunct="0">
              <a:spcBef>
                <a:spcPct val="0"/>
              </a:spcBef>
              <a:spcAft>
                <a:spcPct val="0"/>
              </a:spcAft>
              <a:defRPr sz="2000" b="1">
                <a:solidFill>
                  <a:srgbClr val="00457C"/>
                </a:solidFill>
                <a:latin typeface="Times New Roman" charset="0"/>
              </a:defRPr>
            </a:lvl8pPr>
            <a:lvl9pPr marL="3886200" indent="-228600" algn="ctr" eaLnBrk="0" fontAlgn="base" hangingPunct="0">
              <a:spcBef>
                <a:spcPct val="0"/>
              </a:spcBef>
              <a:spcAft>
                <a:spcPct val="0"/>
              </a:spcAft>
              <a:defRPr sz="2000" b="1">
                <a:solidFill>
                  <a:srgbClr val="00457C"/>
                </a:solidFill>
                <a:latin typeface="Times New Roman" charset="0"/>
              </a:defRPr>
            </a:lvl9pPr>
          </a:lstStyle>
          <a:p>
            <a:pPr algn="ctr">
              <a:defRPr/>
            </a:pPr>
            <a:endParaRPr lang="en-US" altLang="en-US" sz="1500"/>
          </a:p>
        </p:txBody>
      </p:sp>
    </p:spTree>
    <p:extLst>
      <p:ext uri="{BB962C8B-B14F-4D97-AF65-F5344CB8AC3E}">
        <p14:creationId xmlns:p14="http://schemas.microsoft.com/office/powerpoint/2010/main" val="41898302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SmartArt (Charts/Graphs)">
    <p:spTree>
      <p:nvGrpSpPr>
        <p:cNvPr id="1" name=""/>
        <p:cNvGrpSpPr/>
        <p:nvPr/>
      </p:nvGrpSpPr>
      <p:grpSpPr>
        <a:xfrm>
          <a:off x="0" y="0"/>
          <a:ext cx="0" cy="0"/>
          <a:chOff x="0" y="0"/>
          <a:chExt cx="0" cy="0"/>
        </a:xfrm>
      </p:grpSpPr>
      <p:sp>
        <p:nvSpPr>
          <p:cNvPr id="4" name="Rectangle 12"/>
          <p:cNvSpPr>
            <a:spLocks noChangeArrowheads="1"/>
          </p:cNvSpPr>
          <p:nvPr/>
        </p:nvSpPr>
        <p:spPr bwMode="auto">
          <a:xfrm>
            <a:off x="0" y="0"/>
            <a:ext cx="9144000" cy="971550"/>
          </a:xfrm>
          <a:prstGeom prst="rect">
            <a:avLst/>
          </a:prstGeom>
          <a:solidFill>
            <a:schemeClr val="bg1">
              <a:lumMod val="75000"/>
              <a:alpha val="61000"/>
            </a:schemeClr>
          </a:solidFill>
          <a:ln w="9525">
            <a:solidFill>
              <a:srgbClr val="003968"/>
            </a:solidFill>
            <a:miter lim="800000"/>
            <a:headEnd/>
            <a:tailEnd/>
          </a:ln>
        </p:spPr>
        <p:txBody>
          <a:bodyPr wrap="none" anchor="ctr"/>
          <a:lstStyle>
            <a:lvl1pPr>
              <a:defRPr sz="2000" b="1">
                <a:solidFill>
                  <a:srgbClr val="00457C"/>
                </a:solidFill>
                <a:latin typeface="Times New Roman" charset="0"/>
              </a:defRPr>
            </a:lvl1pPr>
            <a:lvl2pPr marL="742950" indent="-285750">
              <a:defRPr sz="2000" b="1">
                <a:solidFill>
                  <a:srgbClr val="00457C"/>
                </a:solidFill>
                <a:latin typeface="Times New Roman" charset="0"/>
              </a:defRPr>
            </a:lvl2pPr>
            <a:lvl3pPr marL="1143000" indent="-228600">
              <a:defRPr sz="2000" b="1">
                <a:solidFill>
                  <a:srgbClr val="00457C"/>
                </a:solidFill>
                <a:latin typeface="Times New Roman" charset="0"/>
              </a:defRPr>
            </a:lvl3pPr>
            <a:lvl4pPr marL="1600200" indent="-228600">
              <a:defRPr sz="2000" b="1">
                <a:solidFill>
                  <a:srgbClr val="00457C"/>
                </a:solidFill>
                <a:latin typeface="Times New Roman" charset="0"/>
              </a:defRPr>
            </a:lvl4pPr>
            <a:lvl5pPr marL="2057400" indent="-228600">
              <a:defRPr sz="2000" b="1">
                <a:solidFill>
                  <a:srgbClr val="00457C"/>
                </a:solidFill>
                <a:latin typeface="Times New Roman" charset="0"/>
              </a:defRPr>
            </a:lvl5pPr>
            <a:lvl6pPr marL="2514600" indent="-228600" algn="ctr" eaLnBrk="0" fontAlgn="base" hangingPunct="0">
              <a:spcBef>
                <a:spcPct val="0"/>
              </a:spcBef>
              <a:spcAft>
                <a:spcPct val="0"/>
              </a:spcAft>
              <a:defRPr sz="2000" b="1">
                <a:solidFill>
                  <a:srgbClr val="00457C"/>
                </a:solidFill>
                <a:latin typeface="Times New Roman" charset="0"/>
              </a:defRPr>
            </a:lvl6pPr>
            <a:lvl7pPr marL="2971800" indent="-228600" algn="ctr" eaLnBrk="0" fontAlgn="base" hangingPunct="0">
              <a:spcBef>
                <a:spcPct val="0"/>
              </a:spcBef>
              <a:spcAft>
                <a:spcPct val="0"/>
              </a:spcAft>
              <a:defRPr sz="2000" b="1">
                <a:solidFill>
                  <a:srgbClr val="00457C"/>
                </a:solidFill>
                <a:latin typeface="Times New Roman" charset="0"/>
              </a:defRPr>
            </a:lvl7pPr>
            <a:lvl8pPr marL="3429000" indent="-228600" algn="ctr" eaLnBrk="0" fontAlgn="base" hangingPunct="0">
              <a:spcBef>
                <a:spcPct val="0"/>
              </a:spcBef>
              <a:spcAft>
                <a:spcPct val="0"/>
              </a:spcAft>
              <a:defRPr sz="2000" b="1">
                <a:solidFill>
                  <a:srgbClr val="00457C"/>
                </a:solidFill>
                <a:latin typeface="Times New Roman" charset="0"/>
              </a:defRPr>
            </a:lvl8pPr>
            <a:lvl9pPr marL="3886200" indent="-228600" algn="ctr" eaLnBrk="0" fontAlgn="base" hangingPunct="0">
              <a:spcBef>
                <a:spcPct val="0"/>
              </a:spcBef>
              <a:spcAft>
                <a:spcPct val="0"/>
              </a:spcAft>
              <a:defRPr sz="2000" b="1">
                <a:solidFill>
                  <a:srgbClr val="00457C"/>
                </a:solidFill>
                <a:latin typeface="Times New Roman" charset="0"/>
              </a:defRPr>
            </a:lvl9pPr>
          </a:lstStyle>
          <a:p>
            <a:pPr algn="ctr">
              <a:defRPr/>
            </a:pPr>
            <a:endParaRPr lang="en-US" altLang="en-US" sz="1500"/>
          </a:p>
        </p:txBody>
      </p:sp>
      <p:sp>
        <p:nvSpPr>
          <p:cNvPr id="3" name="Title 1"/>
          <p:cNvSpPr>
            <a:spLocks noGrp="1"/>
          </p:cNvSpPr>
          <p:nvPr>
            <p:ph type="title"/>
          </p:nvPr>
        </p:nvSpPr>
        <p:spPr bwMode="auto">
          <a:xfrm>
            <a:off x="228600" y="128587"/>
            <a:ext cx="8686800" cy="7143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 anchorCtr="0" compatLnSpc="1">
            <a:prstTxWarp prst="textNoShape">
              <a:avLst/>
            </a:prstTxWarp>
          </a:bodyPr>
          <a:lstStyle>
            <a:lvl1pPr algn="ctr" defTabSz="685800" rtl="0" eaLnBrk="0" fontAlgn="base" hangingPunct="0">
              <a:lnSpc>
                <a:spcPct val="90000"/>
              </a:lnSpc>
              <a:spcBef>
                <a:spcPct val="0"/>
              </a:spcBef>
              <a:spcAft>
                <a:spcPct val="0"/>
              </a:spcAft>
              <a:defRPr lang="en-US" altLang="en-US" sz="4400" b="0" kern="1200" cap="none" dirty="0" smtClean="0">
                <a:solidFill>
                  <a:srgbClr val="00386B"/>
                </a:solidFill>
                <a:latin typeface="Avenir Next"/>
                <a:ea typeface="+mj-ea"/>
                <a:cs typeface="+mj-cs"/>
              </a:defRPr>
            </a:lvl1pPr>
          </a:lstStyle>
          <a:p>
            <a:r>
              <a:rPr lang="en-US" altLang="en-US"/>
              <a:t>Click to edit Master title style</a:t>
            </a:r>
            <a:endParaRPr lang="en-US" altLang="en-US" dirty="0"/>
          </a:p>
        </p:txBody>
      </p:sp>
      <p:sp>
        <p:nvSpPr>
          <p:cNvPr id="5" name="SmartArt Placeholder 14"/>
          <p:cNvSpPr>
            <a:spLocks noGrp="1"/>
          </p:cNvSpPr>
          <p:nvPr>
            <p:ph type="dgm" sz="quarter" idx="10"/>
          </p:nvPr>
        </p:nvSpPr>
        <p:spPr>
          <a:xfrm>
            <a:off x="228600" y="1100137"/>
            <a:ext cx="8686800" cy="3300413"/>
          </a:xfrm>
          <a:prstGeom prst="rect">
            <a:avLst/>
          </a:prstGeom>
        </p:spPr>
        <p:txBody>
          <a:bodyPr rtlCol="0">
            <a:normAutofit/>
          </a:bodyPr>
          <a:lstStyle>
            <a:lvl1pPr marL="0" indent="0">
              <a:buNone/>
              <a:defRPr>
                <a:solidFill>
                  <a:srgbClr val="003968"/>
                </a:solidFill>
                <a:latin typeface="Avenir Next"/>
              </a:defRPr>
            </a:lvl1pPr>
          </a:lstStyle>
          <a:p>
            <a:pPr lvl="0"/>
            <a:r>
              <a:rPr lang="en-US" noProof="0"/>
              <a:t>Click icon to add SmartArt graphic</a:t>
            </a:r>
            <a:endParaRPr lang="en-US" noProof="0" dirty="0"/>
          </a:p>
        </p:txBody>
      </p:sp>
      <p:sp>
        <p:nvSpPr>
          <p:cNvPr id="6" name="Rectangle 12"/>
          <p:cNvSpPr>
            <a:spLocks noChangeArrowheads="1"/>
          </p:cNvSpPr>
          <p:nvPr userDrawn="1"/>
        </p:nvSpPr>
        <p:spPr bwMode="auto">
          <a:xfrm>
            <a:off x="0" y="0"/>
            <a:ext cx="9144000" cy="971550"/>
          </a:xfrm>
          <a:prstGeom prst="rect">
            <a:avLst/>
          </a:prstGeom>
          <a:solidFill>
            <a:schemeClr val="bg1">
              <a:lumMod val="75000"/>
              <a:alpha val="61000"/>
            </a:schemeClr>
          </a:solidFill>
          <a:ln w="9525">
            <a:solidFill>
              <a:srgbClr val="003968"/>
            </a:solidFill>
            <a:miter lim="800000"/>
            <a:headEnd/>
            <a:tailEnd/>
          </a:ln>
        </p:spPr>
        <p:txBody>
          <a:bodyPr wrap="none" anchor="ctr"/>
          <a:lstStyle>
            <a:lvl1pPr>
              <a:defRPr sz="2000" b="1">
                <a:solidFill>
                  <a:srgbClr val="00457C"/>
                </a:solidFill>
                <a:latin typeface="Times New Roman" charset="0"/>
              </a:defRPr>
            </a:lvl1pPr>
            <a:lvl2pPr marL="742950" indent="-285750">
              <a:defRPr sz="2000" b="1">
                <a:solidFill>
                  <a:srgbClr val="00457C"/>
                </a:solidFill>
                <a:latin typeface="Times New Roman" charset="0"/>
              </a:defRPr>
            </a:lvl2pPr>
            <a:lvl3pPr marL="1143000" indent="-228600">
              <a:defRPr sz="2000" b="1">
                <a:solidFill>
                  <a:srgbClr val="00457C"/>
                </a:solidFill>
                <a:latin typeface="Times New Roman" charset="0"/>
              </a:defRPr>
            </a:lvl3pPr>
            <a:lvl4pPr marL="1600200" indent="-228600">
              <a:defRPr sz="2000" b="1">
                <a:solidFill>
                  <a:srgbClr val="00457C"/>
                </a:solidFill>
                <a:latin typeface="Times New Roman" charset="0"/>
              </a:defRPr>
            </a:lvl4pPr>
            <a:lvl5pPr marL="2057400" indent="-228600">
              <a:defRPr sz="2000" b="1">
                <a:solidFill>
                  <a:srgbClr val="00457C"/>
                </a:solidFill>
                <a:latin typeface="Times New Roman" charset="0"/>
              </a:defRPr>
            </a:lvl5pPr>
            <a:lvl6pPr marL="2514600" indent="-228600" algn="ctr" eaLnBrk="0" fontAlgn="base" hangingPunct="0">
              <a:spcBef>
                <a:spcPct val="0"/>
              </a:spcBef>
              <a:spcAft>
                <a:spcPct val="0"/>
              </a:spcAft>
              <a:defRPr sz="2000" b="1">
                <a:solidFill>
                  <a:srgbClr val="00457C"/>
                </a:solidFill>
                <a:latin typeface="Times New Roman" charset="0"/>
              </a:defRPr>
            </a:lvl6pPr>
            <a:lvl7pPr marL="2971800" indent="-228600" algn="ctr" eaLnBrk="0" fontAlgn="base" hangingPunct="0">
              <a:spcBef>
                <a:spcPct val="0"/>
              </a:spcBef>
              <a:spcAft>
                <a:spcPct val="0"/>
              </a:spcAft>
              <a:defRPr sz="2000" b="1">
                <a:solidFill>
                  <a:srgbClr val="00457C"/>
                </a:solidFill>
                <a:latin typeface="Times New Roman" charset="0"/>
              </a:defRPr>
            </a:lvl7pPr>
            <a:lvl8pPr marL="3429000" indent="-228600" algn="ctr" eaLnBrk="0" fontAlgn="base" hangingPunct="0">
              <a:spcBef>
                <a:spcPct val="0"/>
              </a:spcBef>
              <a:spcAft>
                <a:spcPct val="0"/>
              </a:spcAft>
              <a:defRPr sz="2000" b="1">
                <a:solidFill>
                  <a:srgbClr val="00457C"/>
                </a:solidFill>
                <a:latin typeface="Times New Roman" charset="0"/>
              </a:defRPr>
            </a:lvl8pPr>
            <a:lvl9pPr marL="3886200" indent="-228600" algn="ctr" eaLnBrk="0" fontAlgn="base" hangingPunct="0">
              <a:spcBef>
                <a:spcPct val="0"/>
              </a:spcBef>
              <a:spcAft>
                <a:spcPct val="0"/>
              </a:spcAft>
              <a:defRPr sz="2000" b="1">
                <a:solidFill>
                  <a:srgbClr val="00457C"/>
                </a:solidFill>
                <a:latin typeface="Times New Roman" charset="0"/>
              </a:defRPr>
            </a:lvl9pPr>
          </a:lstStyle>
          <a:p>
            <a:pPr algn="ctr">
              <a:defRPr/>
            </a:pPr>
            <a:endParaRPr lang="en-US" altLang="en-US" sz="1500"/>
          </a:p>
        </p:txBody>
      </p:sp>
    </p:spTree>
    <p:extLst>
      <p:ext uri="{BB962C8B-B14F-4D97-AF65-F5344CB8AC3E}">
        <p14:creationId xmlns:p14="http://schemas.microsoft.com/office/powerpoint/2010/main" val="37110015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3.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jpeg"/><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6"/>
          <a:srcRect/>
          <a:stretch>
            <a:fillRect/>
          </a:stretch>
        </a:blipFill>
        <a:effectLst/>
      </p:bgPr>
    </p:bg>
    <p:spTree>
      <p:nvGrpSpPr>
        <p:cNvPr id="1" name=""/>
        <p:cNvGrpSpPr/>
        <p:nvPr/>
      </p:nvGrpSpPr>
      <p:grpSpPr>
        <a:xfrm>
          <a:off x="0" y="0"/>
          <a:ext cx="0" cy="0"/>
          <a:chOff x="0" y="0"/>
          <a:chExt cx="0" cy="0"/>
        </a:xfrm>
      </p:grpSpPr>
      <p:sp>
        <p:nvSpPr>
          <p:cNvPr id="8" name="Rectangle 7"/>
          <p:cNvSpPr/>
          <p:nvPr/>
        </p:nvSpPr>
        <p:spPr>
          <a:xfrm>
            <a:off x="0" y="1514475"/>
            <a:ext cx="9144000" cy="3079750"/>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027" name="Picture 6"/>
          <p:cNvPicPr>
            <a:picLocks noChangeAspect="1"/>
          </p:cNvPicPr>
          <p:nvPr/>
        </p:nvPicPr>
        <p:blipFill>
          <a:blip r:embed="rId17">
            <a:extLst>
              <a:ext uri="{28A0092B-C50C-407E-A947-70E740481C1C}">
                <a14:useLocalDpi xmlns:a14="http://schemas.microsoft.com/office/drawing/2010/main" val="0"/>
              </a:ext>
            </a:extLst>
          </a:blip>
          <a:srcRect t="1538" b="-1538"/>
          <a:stretch>
            <a:fillRect/>
          </a:stretch>
        </p:blipFill>
        <p:spPr bwMode="black">
          <a:xfrm>
            <a:off x="0" y="4594225"/>
            <a:ext cx="9144000" cy="557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p:cNvSpPr>
            <a:spLocks noGrp="1"/>
          </p:cNvSpPr>
          <p:nvPr>
            <p:ph type="title"/>
          </p:nvPr>
        </p:nvSpPr>
        <p:spPr>
          <a:xfrm>
            <a:off x="1089025" y="603250"/>
            <a:ext cx="7202488" cy="7874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1029" name="Text Placeholder 2"/>
          <p:cNvSpPr>
            <a:spLocks noGrp="1"/>
          </p:cNvSpPr>
          <p:nvPr>
            <p:ph type="body" idx="1"/>
          </p:nvPr>
        </p:nvSpPr>
        <p:spPr bwMode="auto">
          <a:xfrm>
            <a:off x="1089025" y="1511300"/>
            <a:ext cx="7202488" cy="2589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cxnSp>
        <p:nvCxnSpPr>
          <p:cNvPr id="10" name="Straight Connector 9"/>
          <p:cNvCxnSpPr/>
          <p:nvPr/>
        </p:nvCxnSpPr>
        <p:spPr>
          <a:xfrm>
            <a:off x="0" y="4595813"/>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11" name="Rectangle 11"/>
          <p:cNvSpPr>
            <a:spLocks noChangeArrowheads="1"/>
          </p:cNvSpPr>
          <p:nvPr/>
        </p:nvSpPr>
        <p:spPr bwMode="auto">
          <a:xfrm>
            <a:off x="0" y="0"/>
            <a:ext cx="9144000" cy="5143500"/>
          </a:xfrm>
          <a:prstGeom prst="rect">
            <a:avLst/>
          </a:prstGeom>
          <a:solidFill>
            <a:schemeClr val="bg1"/>
          </a:solidFill>
          <a:ln w="9525">
            <a:solidFill>
              <a:schemeClr val="tx1"/>
            </a:solidFill>
            <a:miter lim="800000"/>
            <a:headEnd/>
            <a:tailEnd/>
          </a:ln>
        </p:spPr>
        <p:txBody>
          <a:bodyPr wrap="none" anchor="ctr"/>
          <a:lstStyle>
            <a:lvl1pPr>
              <a:defRPr sz="2000" b="1">
                <a:solidFill>
                  <a:srgbClr val="00457C"/>
                </a:solidFill>
                <a:latin typeface="Times New Roman" charset="0"/>
              </a:defRPr>
            </a:lvl1pPr>
            <a:lvl2pPr marL="742950" indent="-285750">
              <a:defRPr sz="2000" b="1">
                <a:solidFill>
                  <a:srgbClr val="00457C"/>
                </a:solidFill>
                <a:latin typeface="Times New Roman" charset="0"/>
              </a:defRPr>
            </a:lvl2pPr>
            <a:lvl3pPr marL="1143000" indent="-228600">
              <a:defRPr sz="2000" b="1">
                <a:solidFill>
                  <a:srgbClr val="00457C"/>
                </a:solidFill>
                <a:latin typeface="Times New Roman" charset="0"/>
              </a:defRPr>
            </a:lvl3pPr>
            <a:lvl4pPr marL="1600200" indent="-228600">
              <a:defRPr sz="2000" b="1">
                <a:solidFill>
                  <a:srgbClr val="00457C"/>
                </a:solidFill>
                <a:latin typeface="Times New Roman" charset="0"/>
              </a:defRPr>
            </a:lvl4pPr>
            <a:lvl5pPr marL="2057400" indent="-228600">
              <a:defRPr sz="2000" b="1">
                <a:solidFill>
                  <a:srgbClr val="00457C"/>
                </a:solidFill>
                <a:latin typeface="Times New Roman" charset="0"/>
              </a:defRPr>
            </a:lvl5pPr>
            <a:lvl6pPr marL="2514600" indent="-228600" algn="ctr" eaLnBrk="0" fontAlgn="base" hangingPunct="0">
              <a:spcBef>
                <a:spcPct val="0"/>
              </a:spcBef>
              <a:spcAft>
                <a:spcPct val="0"/>
              </a:spcAft>
              <a:defRPr sz="2000" b="1">
                <a:solidFill>
                  <a:srgbClr val="00457C"/>
                </a:solidFill>
                <a:latin typeface="Times New Roman" charset="0"/>
              </a:defRPr>
            </a:lvl6pPr>
            <a:lvl7pPr marL="2971800" indent="-228600" algn="ctr" eaLnBrk="0" fontAlgn="base" hangingPunct="0">
              <a:spcBef>
                <a:spcPct val="0"/>
              </a:spcBef>
              <a:spcAft>
                <a:spcPct val="0"/>
              </a:spcAft>
              <a:defRPr sz="2000" b="1">
                <a:solidFill>
                  <a:srgbClr val="00457C"/>
                </a:solidFill>
                <a:latin typeface="Times New Roman" charset="0"/>
              </a:defRPr>
            </a:lvl7pPr>
            <a:lvl8pPr marL="3429000" indent="-228600" algn="ctr" eaLnBrk="0" fontAlgn="base" hangingPunct="0">
              <a:spcBef>
                <a:spcPct val="0"/>
              </a:spcBef>
              <a:spcAft>
                <a:spcPct val="0"/>
              </a:spcAft>
              <a:defRPr sz="2000" b="1">
                <a:solidFill>
                  <a:srgbClr val="00457C"/>
                </a:solidFill>
                <a:latin typeface="Times New Roman" charset="0"/>
              </a:defRPr>
            </a:lvl8pPr>
            <a:lvl9pPr marL="3886200" indent="-228600" algn="ctr" eaLnBrk="0" fontAlgn="base" hangingPunct="0">
              <a:spcBef>
                <a:spcPct val="0"/>
              </a:spcBef>
              <a:spcAft>
                <a:spcPct val="0"/>
              </a:spcAft>
              <a:defRPr sz="2000" b="1">
                <a:solidFill>
                  <a:srgbClr val="00457C"/>
                </a:solidFill>
                <a:latin typeface="Times New Roman" charset="0"/>
              </a:defRPr>
            </a:lvl9pPr>
          </a:lstStyle>
          <a:p>
            <a:pPr algn="ctr">
              <a:defRPr/>
            </a:pPr>
            <a:endParaRPr lang="en-US" altLang="en-US" sz="1500"/>
          </a:p>
        </p:txBody>
      </p:sp>
      <p:sp>
        <p:nvSpPr>
          <p:cNvPr id="12" name="Rectangle 26"/>
          <p:cNvSpPr>
            <a:spLocks noChangeArrowheads="1"/>
          </p:cNvSpPr>
          <p:nvPr/>
        </p:nvSpPr>
        <p:spPr bwMode="auto">
          <a:xfrm>
            <a:off x="0" y="4572000"/>
            <a:ext cx="9144000" cy="571500"/>
          </a:xfrm>
          <a:prstGeom prst="rect">
            <a:avLst/>
          </a:prstGeom>
          <a:solidFill>
            <a:srgbClr val="003968"/>
          </a:solidFill>
          <a:ln w="9525">
            <a:noFill/>
            <a:miter lim="800000"/>
            <a:headEnd/>
            <a:tailEnd/>
          </a:ln>
        </p:spPr>
        <p:txBody>
          <a:bodyPr wrap="none" anchor="ctr"/>
          <a:lstStyle>
            <a:lvl1pPr>
              <a:defRPr sz="2000" b="1">
                <a:solidFill>
                  <a:srgbClr val="00457C"/>
                </a:solidFill>
                <a:latin typeface="Times New Roman" charset="0"/>
              </a:defRPr>
            </a:lvl1pPr>
            <a:lvl2pPr marL="742950" indent="-285750">
              <a:defRPr sz="2000" b="1">
                <a:solidFill>
                  <a:srgbClr val="00457C"/>
                </a:solidFill>
                <a:latin typeface="Times New Roman" charset="0"/>
              </a:defRPr>
            </a:lvl2pPr>
            <a:lvl3pPr marL="1143000" indent="-228600">
              <a:defRPr sz="2000" b="1">
                <a:solidFill>
                  <a:srgbClr val="00457C"/>
                </a:solidFill>
                <a:latin typeface="Times New Roman" charset="0"/>
              </a:defRPr>
            </a:lvl3pPr>
            <a:lvl4pPr marL="1600200" indent="-228600">
              <a:defRPr sz="2000" b="1">
                <a:solidFill>
                  <a:srgbClr val="00457C"/>
                </a:solidFill>
                <a:latin typeface="Times New Roman" charset="0"/>
              </a:defRPr>
            </a:lvl4pPr>
            <a:lvl5pPr marL="2057400" indent="-228600">
              <a:defRPr sz="2000" b="1">
                <a:solidFill>
                  <a:srgbClr val="00457C"/>
                </a:solidFill>
                <a:latin typeface="Times New Roman" charset="0"/>
              </a:defRPr>
            </a:lvl5pPr>
            <a:lvl6pPr marL="2514600" indent="-228600" algn="ctr" eaLnBrk="0" fontAlgn="base" hangingPunct="0">
              <a:spcBef>
                <a:spcPct val="0"/>
              </a:spcBef>
              <a:spcAft>
                <a:spcPct val="0"/>
              </a:spcAft>
              <a:defRPr sz="2000" b="1">
                <a:solidFill>
                  <a:srgbClr val="00457C"/>
                </a:solidFill>
                <a:latin typeface="Times New Roman" charset="0"/>
              </a:defRPr>
            </a:lvl6pPr>
            <a:lvl7pPr marL="2971800" indent="-228600" algn="ctr" eaLnBrk="0" fontAlgn="base" hangingPunct="0">
              <a:spcBef>
                <a:spcPct val="0"/>
              </a:spcBef>
              <a:spcAft>
                <a:spcPct val="0"/>
              </a:spcAft>
              <a:defRPr sz="2000" b="1">
                <a:solidFill>
                  <a:srgbClr val="00457C"/>
                </a:solidFill>
                <a:latin typeface="Times New Roman" charset="0"/>
              </a:defRPr>
            </a:lvl7pPr>
            <a:lvl8pPr marL="3429000" indent="-228600" algn="ctr" eaLnBrk="0" fontAlgn="base" hangingPunct="0">
              <a:spcBef>
                <a:spcPct val="0"/>
              </a:spcBef>
              <a:spcAft>
                <a:spcPct val="0"/>
              </a:spcAft>
              <a:defRPr sz="2000" b="1">
                <a:solidFill>
                  <a:srgbClr val="00457C"/>
                </a:solidFill>
                <a:latin typeface="Times New Roman" charset="0"/>
              </a:defRPr>
            </a:lvl8pPr>
            <a:lvl9pPr marL="3886200" indent="-228600" algn="ctr" eaLnBrk="0" fontAlgn="base" hangingPunct="0">
              <a:spcBef>
                <a:spcPct val="0"/>
              </a:spcBef>
              <a:spcAft>
                <a:spcPct val="0"/>
              </a:spcAft>
              <a:defRPr sz="2000" b="1">
                <a:solidFill>
                  <a:srgbClr val="00457C"/>
                </a:solidFill>
                <a:latin typeface="Times New Roman" charset="0"/>
              </a:defRPr>
            </a:lvl9pPr>
          </a:lstStyle>
          <a:p>
            <a:pPr algn="ctr">
              <a:defRPr/>
            </a:pPr>
            <a:endParaRPr lang="en-US" altLang="en-US" sz="1500"/>
          </a:p>
        </p:txBody>
      </p:sp>
      <p:sp>
        <p:nvSpPr>
          <p:cNvPr id="13" name="Rectangle 12"/>
          <p:cNvSpPr>
            <a:spLocks noChangeArrowheads="1"/>
          </p:cNvSpPr>
          <p:nvPr/>
        </p:nvSpPr>
        <p:spPr bwMode="auto">
          <a:xfrm>
            <a:off x="0" y="0"/>
            <a:ext cx="9144000" cy="285750"/>
          </a:xfrm>
          <a:prstGeom prst="rect">
            <a:avLst/>
          </a:prstGeom>
          <a:noFill/>
          <a:ln w="9525">
            <a:noFill/>
            <a:miter lim="800000"/>
            <a:headEnd/>
            <a:tailEnd/>
          </a:ln>
        </p:spPr>
        <p:txBody>
          <a:bodyPr wrap="none" anchor="ctr"/>
          <a:lstStyle>
            <a:lvl1pPr>
              <a:defRPr sz="2000" b="1">
                <a:solidFill>
                  <a:srgbClr val="00457C"/>
                </a:solidFill>
                <a:latin typeface="Times New Roman" charset="0"/>
              </a:defRPr>
            </a:lvl1pPr>
            <a:lvl2pPr marL="742950" indent="-285750">
              <a:defRPr sz="2000" b="1">
                <a:solidFill>
                  <a:srgbClr val="00457C"/>
                </a:solidFill>
                <a:latin typeface="Times New Roman" charset="0"/>
              </a:defRPr>
            </a:lvl2pPr>
            <a:lvl3pPr marL="1143000" indent="-228600">
              <a:defRPr sz="2000" b="1">
                <a:solidFill>
                  <a:srgbClr val="00457C"/>
                </a:solidFill>
                <a:latin typeface="Times New Roman" charset="0"/>
              </a:defRPr>
            </a:lvl3pPr>
            <a:lvl4pPr marL="1600200" indent="-228600">
              <a:defRPr sz="2000" b="1">
                <a:solidFill>
                  <a:srgbClr val="00457C"/>
                </a:solidFill>
                <a:latin typeface="Times New Roman" charset="0"/>
              </a:defRPr>
            </a:lvl4pPr>
            <a:lvl5pPr marL="2057400" indent="-228600">
              <a:defRPr sz="2000" b="1">
                <a:solidFill>
                  <a:srgbClr val="00457C"/>
                </a:solidFill>
                <a:latin typeface="Times New Roman" charset="0"/>
              </a:defRPr>
            </a:lvl5pPr>
            <a:lvl6pPr marL="2514600" indent="-228600" algn="ctr" eaLnBrk="0" fontAlgn="base" hangingPunct="0">
              <a:spcBef>
                <a:spcPct val="0"/>
              </a:spcBef>
              <a:spcAft>
                <a:spcPct val="0"/>
              </a:spcAft>
              <a:defRPr sz="2000" b="1">
                <a:solidFill>
                  <a:srgbClr val="00457C"/>
                </a:solidFill>
                <a:latin typeface="Times New Roman" charset="0"/>
              </a:defRPr>
            </a:lvl6pPr>
            <a:lvl7pPr marL="2971800" indent="-228600" algn="ctr" eaLnBrk="0" fontAlgn="base" hangingPunct="0">
              <a:spcBef>
                <a:spcPct val="0"/>
              </a:spcBef>
              <a:spcAft>
                <a:spcPct val="0"/>
              </a:spcAft>
              <a:defRPr sz="2000" b="1">
                <a:solidFill>
                  <a:srgbClr val="00457C"/>
                </a:solidFill>
                <a:latin typeface="Times New Roman" charset="0"/>
              </a:defRPr>
            </a:lvl7pPr>
            <a:lvl8pPr marL="3429000" indent="-228600" algn="ctr" eaLnBrk="0" fontAlgn="base" hangingPunct="0">
              <a:spcBef>
                <a:spcPct val="0"/>
              </a:spcBef>
              <a:spcAft>
                <a:spcPct val="0"/>
              </a:spcAft>
              <a:defRPr sz="2000" b="1">
                <a:solidFill>
                  <a:srgbClr val="00457C"/>
                </a:solidFill>
                <a:latin typeface="Times New Roman" charset="0"/>
              </a:defRPr>
            </a:lvl8pPr>
            <a:lvl9pPr marL="3886200" indent="-228600" algn="ctr" eaLnBrk="0" fontAlgn="base" hangingPunct="0">
              <a:spcBef>
                <a:spcPct val="0"/>
              </a:spcBef>
              <a:spcAft>
                <a:spcPct val="0"/>
              </a:spcAft>
              <a:defRPr sz="2000" b="1">
                <a:solidFill>
                  <a:srgbClr val="00457C"/>
                </a:solidFill>
                <a:latin typeface="Times New Roman" charset="0"/>
              </a:defRPr>
            </a:lvl9pPr>
          </a:lstStyle>
          <a:p>
            <a:pPr algn="ctr">
              <a:defRPr/>
            </a:pPr>
            <a:endParaRPr lang="en-US" altLang="en-US" sz="1500"/>
          </a:p>
        </p:txBody>
      </p:sp>
      <p:sp>
        <p:nvSpPr>
          <p:cNvPr id="1037" name="Line 22"/>
          <p:cNvSpPr>
            <a:spLocks noChangeShapeType="1"/>
          </p:cNvSpPr>
          <p:nvPr/>
        </p:nvSpPr>
        <p:spPr bwMode="auto">
          <a:xfrm>
            <a:off x="0" y="914400"/>
            <a:ext cx="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pic>
        <p:nvPicPr>
          <p:cNvPr id="1038" name="Picture 5"/>
          <p:cNvPicPr>
            <a:picLocks noChangeAspect="1"/>
          </p:cNvPicPr>
          <p:nvPr/>
        </p:nvPicPr>
        <p:blipFill>
          <a:blip r:embed="rId18" cstate="print">
            <a:extLst>
              <a:ext uri="{28A0092B-C50C-407E-A947-70E740481C1C}">
                <a14:useLocalDpi xmlns:a14="http://schemas.microsoft.com/office/drawing/2010/main" val="0"/>
              </a:ext>
            </a:extLst>
          </a:blip>
          <a:srcRect/>
          <a:stretch>
            <a:fillRect/>
          </a:stretch>
        </p:blipFill>
        <p:spPr bwMode="auto">
          <a:xfrm>
            <a:off x="182563" y="4705350"/>
            <a:ext cx="1371600" cy="287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Rectangle 11"/>
          <p:cNvSpPr>
            <a:spLocks noChangeArrowheads="1"/>
          </p:cNvSpPr>
          <p:nvPr userDrawn="1"/>
        </p:nvSpPr>
        <p:spPr bwMode="auto">
          <a:xfrm>
            <a:off x="0" y="0"/>
            <a:ext cx="9144000" cy="5143500"/>
          </a:xfrm>
          <a:prstGeom prst="rect">
            <a:avLst/>
          </a:prstGeom>
          <a:solidFill>
            <a:schemeClr val="bg1"/>
          </a:solidFill>
          <a:ln w="9525">
            <a:solidFill>
              <a:schemeClr val="tx1"/>
            </a:solidFill>
            <a:miter lim="800000"/>
            <a:headEnd/>
            <a:tailEnd/>
          </a:ln>
        </p:spPr>
        <p:txBody>
          <a:bodyPr wrap="none" anchor="ctr"/>
          <a:lstStyle>
            <a:lvl1pPr>
              <a:defRPr sz="2000" b="1">
                <a:solidFill>
                  <a:srgbClr val="00457C"/>
                </a:solidFill>
                <a:latin typeface="Times New Roman" charset="0"/>
              </a:defRPr>
            </a:lvl1pPr>
            <a:lvl2pPr marL="742950" indent="-285750">
              <a:defRPr sz="2000" b="1">
                <a:solidFill>
                  <a:srgbClr val="00457C"/>
                </a:solidFill>
                <a:latin typeface="Times New Roman" charset="0"/>
              </a:defRPr>
            </a:lvl2pPr>
            <a:lvl3pPr marL="1143000" indent="-228600">
              <a:defRPr sz="2000" b="1">
                <a:solidFill>
                  <a:srgbClr val="00457C"/>
                </a:solidFill>
                <a:latin typeface="Times New Roman" charset="0"/>
              </a:defRPr>
            </a:lvl3pPr>
            <a:lvl4pPr marL="1600200" indent="-228600">
              <a:defRPr sz="2000" b="1">
                <a:solidFill>
                  <a:srgbClr val="00457C"/>
                </a:solidFill>
                <a:latin typeface="Times New Roman" charset="0"/>
              </a:defRPr>
            </a:lvl4pPr>
            <a:lvl5pPr marL="2057400" indent="-228600">
              <a:defRPr sz="2000" b="1">
                <a:solidFill>
                  <a:srgbClr val="00457C"/>
                </a:solidFill>
                <a:latin typeface="Times New Roman" charset="0"/>
              </a:defRPr>
            </a:lvl5pPr>
            <a:lvl6pPr marL="2514600" indent="-228600" algn="ctr" eaLnBrk="0" fontAlgn="base" hangingPunct="0">
              <a:spcBef>
                <a:spcPct val="0"/>
              </a:spcBef>
              <a:spcAft>
                <a:spcPct val="0"/>
              </a:spcAft>
              <a:defRPr sz="2000" b="1">
                <a:solidFill>
                  <a:srgbClr val="00457C"/>
                </a:solidFill>
                <a:latin typeface="Times New Roman" charset="0"/>
              </a:defRPr>
            </a:lvl6pPr>
            <a:lvl7pPr marL="2971800" indent="-228600" algn="ctr" eaLnBrk="0" fontAlgn="base" hangingPunct="0">
              <a:spcBef>
                <a:spcPct val="0"/>
              </a:spcBef>
              <a:spcAft>
                <a:spcPct val="0"/>
              </a:spcAft>
              <a:defRPr sz="2000" b="1">
                <a:solidFill>
                  <a:srgbClr val="00457C"/>
                </a:solidFill>
                <a:latin typeface="Times New Roman" charset="0"/>
              </a:defRPr>
            </a:lvl7pPr>
            <a:lvl8pPr marL="3429000" indent="-228600" algn="ctr" eaLnBrk="0" fontAlgn="base" hangingPunct="0">
              <a:spcBef>
                <a:spcPct val="0"/>
              </a:spcBef>
              <a:spcAft>
                <a:spcPct val="0"/>
              </a:spcAft>
              <a:defRPr sz="2000" b="1">
                <a:solidFill>
                  <a:srgbClr val="00457C"/>
                </a:solidFill>
                <a:latin typeface="Times New Roman" charset="0"/>
              </a:defRPr>
            </a:lvl8pPr>
            <a:lvl9pPr marL="3886200" indent="-228600" algn="ctr" eaLnBrk="0" fontAlgn="base" hangingPunct="0">
              <a:spcBef>
                <a:spcPct val="0"/>
              </a:spcBef>
              <a:spcAft>
                <a:spcPct val="0"/>
              </a:spcAft>
              <a:defRPr sz="2000" b="1">
                <a:solidFill>
                  <a:srgbClr val="00457C"/>
                </a:solidFill>
                <a:latin typeface="Times New Roman" charset="0"/>
              </a:defRPr>
            </a:lvl9pPr>
          </a:lstStyle>
          <a:p>
            <a:pPr algn="ctr">
              <a:defRPr/>
            </a:pPr>
            <a:endParaRPr lang="en-US" altLang="en-US" sz="1500"/>
          </a:p>
        </p:txBody>
      </p:sp>
      <p:sp>
        <p:nvSpPr>
          <p:cNvPr id="15" name="Rectangle 26"/>
          <p:cNvSpPr>
            <a:spLocks noChangeArrowheads="1"/>
          </p:cNvSpPr>
          <p:nvPr userDrawn="1"/>
        </p:nvSpPr>
        <p:spPr bwMode="auto">
          <a:xfrm>
            <a:off x="0" y="4572000"/>
            <a:ext cx="9144000" cy="571500"/>
          </a:xfrm>
          <a:prstGeom prst="rect">
            <a:avLst/>
          </a:prstGeom>
          <a:solidFill>
            <a:srgbClr val="003968"/>
          </a:solidFill>
          <a:ln w="9525">
            <a:noFill/>
            <a:miter lim="800000"/>
            <a:headEnd/>
            <a:tailEnd/>
          </a:ln>
        </p:spPr>
        <p:txBody>
          <a:bodyPr wrap="none" anchor="ctr"/>
          <a:lstStyle>
            <a:lvl1pPr>
              <a:defRPr sz="2000" b="1">
                <a:solidFill>
                  <a:srgbClr val="00457C"/>
                </a:solidFill>
                <a:latin typeface="Times New Roman" charset="0"/>
              </a:defRPr>
            </a:lvl1pPr>
            <a:lvl2pPr marL="742950" indent="-285750">
              <a:defRPr sz="2000" b="1">
                <a:solidFill>
                  <a:srgbClr val="00457C"/>
                </a:solidFill>
                <a:latin typeface="Times New Roman" charset="0"/>
              </a:defRPr>
            </a:lvl2pPr>
            <a:lvl3pPr marL="1143000" indent="-228600">
              <a:defRPr sz="2000" b="1">
                <a:solidFill>
                  <a:srgbClr val="00457C"/>
                </a:solidFill>
                <a:latin typeface="Times New Roman" charset="0"/>
              </a:defRPr>
            </a:lvl3pPr>
            <a:lvl4pPr marL="1600200" indent="-228600">
              <a:defRPr sz="2000" b="1">
                <a:solidFill>
                  <a:srgbClr val="00457C"/>
                </a:solidFill>
                <a:latin typeface="Times New Roman" charset="0"/>
              </a:defRPr>
            </a:lvl4pPr>
            <a:lvl5pPr marL="2057400" indent="-228600">
              <a:defRPr sz="2000" b="1">
                <a:solidFill>
                  <a:srgbClr val="00457C"/>
                </a:solidFill>
                <a:latin typeface="Times New Roman" charset="0"/>
              </a:defRPr>
            </a:lvl5pPr>
            <a:lvl6pPr marL="2514600" indent="-228600" algn="ctr" eaLnBrk="0" fontAlgn="base" hangingPunct="0">
              <a:spcBef>
                <a:spcPct val="0"/>
              </a:spcBef>
              <a:spcAft>
                <a:spcPct val="0"/>
              </a:spcAft>
              <a:defRPr sz="2000" b="1">
                <a:solidFill>
                  <a:srgbClr val="00457C"/>
                </a:solidFill>
                <a:latin typeface="Times New Roman" charset="0"/>
              </a:defRPr>
            </a:lvl6pPr>
            <a:lvl7pPr marL="2971800" indent="-228600" algn="ctr" eaLnBrk="0" fontAlgn="base" hangingPunct="0">
              <a:spcBef>
                <a:spcPct val="0"/>
              </a:spcBef>
              <a:spcAft>
                <a:spcPct val="0"/>
              </a:spcAft>
              <a:defRPr sz="2000" b="1">
                <a:solidFill>
                  <a:srgbClr val="00457C"/>
                </a:solidFill>
                <a:latin typeface="Times New Roman" charset="0"/>
              </a:defRPr>
            </a:lvl7pPr>
            <a:lvl8pPr marL="3429000" indent="-228600" algn="ctr" eaLnBrk="0" fontAlgn="base" hangingPunct="0">
              <a:spcBef>
                <a:spcPct val="0"/>
              </a:spcBef>
              <a:spcAft>
                <a:spcPct val="0"/>
              </a:spcAft>
              <a:defRPr sz="2000" b="1">
                <a:solidFill>
                  <a:srgbClr val="00457C"/>
                </a:solidFill>
                <a:latin typeface="Times New Roman" charset="0"/>
              </a:defRPr>
            </a:lvl8pPr>
            <a:lvl9pPr marL="3886200" indent="-228600" algn="ctr" eaLnBrk="0" fontAlgn="base" hangingPunct="0">
              <a:spcBef>
                <a:spcPct val="0"/>
              </a:spcBef>
              <a:spcAft>
                <a:spcPct val="0"/>
              </a:spcAft>
              <a:defRPr sz="2000" b="1">
                <a:solidFill>
                  <a:srgbClr val="00457C"/>
                </a:solidFill>
                <a:latin typeface="Times New Roman" charset="0"/>
              </a:defRPr>
            </a:lvl9pPr>
          </a:lstStyle>
          <a:p>
            <a:pPr algn="ctr">
              <a:defRPr/>
            </a:pPr>
            <a:endParaRPr lang="en-US" altLang="en-US" sz="1500"/>
          </a:p>
        </p:txBody>
      </p:sp>
      <p:sp>
        <p:nvSpPr>
          <p:cNvPr id="16" name="Rectangle 15"/>
          <p:cNvSpPr>
            <a:spLocks noChangeArrowheads="1"/>
          </p:cNvSpPr>
          <p:nvPr userDrawn="1"/>
        </p:nvSpPr>
        <p:spPr bwMode="auto">
          <a:xfrm>
            <a:off x="0" y="0"/>
            <a:ext cx="9144000" cy="285750"/>
          </a:xfrm>
          <a:prstGeom prst="rect">
            <a:avLst/>
          </a:prstGeom>
          <a:noFill/>
          <a:ln w="9525">
            <a:noFill/>
            <a:miter lim="800000"/>
            <a:headEnd/>
            <a:tailEnd/>
          </a:ln>
        </p:spPr>
        <p:txBody>
          <a:bodyPr wrap="none" anchor="ctr"/>
          <a:lstStyle>
            <a:lvl1pPr>
              <a:defRPr sz="2000" b="1">
                <a:solidFill>
                  <a:srgbClr val="00457C"/>
                </a:solidFill>
                <a:latin typeface="Times New Roman" charset="0"/>
              </a:defRPr>
            </a:lvl1pPr>
            <a:lvl2pPr marL="742950" indent="-285750">
              <a:defRPr sz="2000" b="1">
                <a:solidFill>
                  <a:srgbClr val="00457C"/>
                </a:solidFill>
                <a:latin typeface="Times New Roman" charset="0"/>
              </a:defRPr>
            </a:lvl2pPr>
            <a:lvl3pPr marL="1143000" indent="-228600">
              <a:defRPr sz="2000" b="1">
                <a:solidFill>
                  <a:srgbClr val="00457C"/>
                </a:solidFill>
                <a:latin typeface="Times New Roman" charset="0"/>
              </a:defRPr>
            </a:lvl3pPr>
            <a:lvl4pPr marL="1600200" indent="-228600">
              <a:defRPr sz="2000" b="1">
                <a:solidFill>
                  <a:srgbClr val="00457C"/>
                </a:solidFill>
                <a:latin typeface="Times New Roman" charset="0"/>
              </a:defRPr>
            </a:lvl4pPr>
            <a:lvl5pPr marL="2057400" indent="-228600">
              <a:defRPr sz="2000" b="1">
                <a:solidFill>
                  <a:srgbClr val="00457C"/>
                </a:solidFill>
                <a:latin typeface="Times New Roman" charset="0"/>
              </a:defRPr>
            </a:lvl5pPr>
            <a:lvl6pPr marL="2514600" indent="-228600" algn="ctr" eaLnBrk="0" fontAlgn="base" hangingPunct="0">
              <a:spcBef>
                <a:spcPct val="0"/>
              </a:spcBef>
              <a:spcAft>
                <a:spcPct val="0"/>
              </a:spcAft>
              <a:defRPr sz="2000" b="1">
                <a:solidFill>
                  <a:srgbClr val="00457C"/>
                </a:solidFill>
                <a:latin typeface="Times New Roman" charset="0"/>
              </a:defRPr>
            </a:lvl6pPr>
            <a:lvl7pPr marL="2971800" indent="-228600" algn="ctr" eaLnBrk="0" fontAlgn="base" hangingPunct="0">
              <a:spcBef>
                <a:spcPct val="0"/>
              </a:spcBef>
              <a:spcAft>
                <a:spcPct val="0"/>
              </a:spcAft>
              <a:defRPr sz="2000" b="1">
                <a:solidFill>
                  <a:srgbClr val="00457C"/>
                </a:solidFill>
                <a:latin typeface="Times New Roman" charset="0"/>
              </a:defRPr>
            </a:lvl7pPr>
            <a:lvl8pPr marL="3429000" indent="-228600" algn="ctr" eaLnBrk="0" fontAlgn="base" hangingPunct="0">
              <a:spcBef>
                <a:spcPct val="0"/>
              </a:spcBef>
              <a:spcAft>
                <a:spcPct val="0"/>
              </a:spcAft>
              <a:defRPr sz="2000" b="1">
                <a:solidFill>
                  <a:srgbClr val="00457C"/>
                </a:solidFill>
                <a:latin typeface="Times New Roman" charset="0"/>
              </a:defRPr>
            </a:lvl8pPr>
            <a:lvl9pPr marL="3886200" indent="-228600" algn="ctr" eaLnBrk="0" fontAlgn="base" hangingPunct="0">
              <a:spcBef>
                <a:spcPct val="0"/>
              </a:spcBef>
              <a:spcAft>
                <a:spcPct val="0"/>
              </a:spcAft>
              <a:defRPr sz="2000" b="1">
                <a:solidFill>
                  <a:srgbClr val="00457C"/>
                </a:solidFill>
                <a:latin typeface="Times New Roman" charset="0"/>
              </a:defRPr>
            </a:lvl9pPr>
          </a:lstStyle>
          <a:p>
            <a:pPr algn="ctr">
              <a:defRPr/>
            </a:pPr>
            <a:endParaRPr lang="en-US" altLang="en-US" sz="1500"/>
          </a:p>
        </p:txBody>
      </p:sp>
      <p:sp>
        <p:nvSpPr>
          <p:cNvPr id="17" name="Line 22"/>
          <p:cNvSpPr>
            <a:spLocks noChangeShapeType="1"/>
          </p:cNvSpPr>
          <p:nvPr userDrawn="1"/>
        </p:nvSpPr>
        <p:spPr bwMode="auto">
          <a:xfrm>
            <a:off x="0" y="914400"/>
            <a:ext cx="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pic>
        <p:nvPicPr>
          <p:cNvPr id="18" name="Picture 5"/>
          <p:cNvPicPr>
            <a:picLocks noChangeAspect="1"/>
          </p:cNvPicPr>
          <p:nvPr userDrawn="1"/>
        </p:nvPicPr>
        <p:blipFill>
          <a:blip r:embed="rId18" cstate="print">
            <a:extLst>
              <a:ext uri="{28A0092B-C50C-407E-A947-70E740481C1C}">
                <a14:useLocalDpi xmlns:a14="http://schemas.microsoft.com/office/drawing/2010/main" val="0"/>
              </a:ext>
            </a:extLst>
          </a:blip>
          <a:srcRect/>
          <a:stretch>
            <a:fillRect/>
          </a:stretch>
        </p:blipFill>
        <p:spPr bwMode="auto">
          <a:xfrm>
            <a:off x="182563" y="4705350"/>
            <a:ext cx="1371600" cy="287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27718261"/>
      </p:ext>
    </p:extLst>
  </p:cSld>
  <p:clrMap bg1="lt1" tx1="dk1" bg2="lt2" tx2="dk2" accent1="accent1" accent2="accent2" accent3="accent3" accent4="accent4" accent5="accent5" accent6="accent6" hlink="hlink" folHlink="folHlink"/>
  <p:sldLayoutIdLst>
    <p:sldLayoutId id="2147484048" r:id="rId1"/>
    <p:sldLayoutId id="2147484053" r:id="rId2"/>
    <p:sldLayoutId id="2147484058" r:id="rId3"/>
    <p:sldLayoutId id="2147484045" r:id="rId4"/>
    <p:sldLayoutId id="2147484046" r:id="rId5"/>
    <p:sldLayoutId id="2147484052" r:id="rId6"/>
    <p:sldLayoutId id="2147484054" r:id="rId7"/>
    <p:sldLayoutId id="2147484055" r:id="rId8"/>
    <p:sldLayoutId id="2147484056" r:id="rId9"/>
    <p:sldLayoutId id="2147484057" r:id="rId10"/>
    <p:sldLayoutId id="2147484040" r:id="rId11"/>
    <p:sldLayoutId id="2147484041" r:id="rId12"/>
    <p:sldLayoutId id="2147484042" r:id="rId13"/>
    <p:sldLayoutId id="2147484043" r:id="rId14"/>
  </p:sldLayoutIdLst>
  <p:txStyles>
    <p:titleStyle>
      <a:lvl1pPr algn="l" defTabSz="685800" rtl="0" eaLnBrk="1" fontAlgn="base" hangingPunct="1">
        <a:lnSpc>
          <a:spcPct val="90000"/>
        </a:lnSpc>
        <a:spcBef>
          <a:spcPct val="0"/>
        </a:spcBef>
        <a:spcAft>
          <a:spcPct val="0"/>
        </a:spcAft>
        <a:defRPr sz="2400" kern="1200" cap="all">
          <a:solidFill>
            <a:schemeClr val="tx1"/>
          </a:solidFill>
          <a:latin typeface="+mj-lt"/>
          <a:ea typeface="+mj-ea"/>
          <a:cs typeface="+mj-cs"/>
        </a:defRPr>
      </a:lvl1pPr>
      <a:lvl2pPr algn="l" defTabSz="685800" rtl="0" eaLnBrk="1" fontAlgn="base" hangingPunct="1">
        <a:lnSpc>
          <a:spcPct val="90000"/>
        </a:lnSpc>
        <a:spcBef>
          <a:spcPct val="0"/>
        </a:spcBef>
        <a:spcAft>
          <a:spcPct val="0"/>
        </a:spcAft>
        <a:defRPr sz="2400">
          <a:solidFill>
            <a:schemeClr val="tx1"/>
          </a:solidFill>
          <a:latin typeface="Gill Sans MT" panose="020B0502020104020203" pitchFamily="34" charset="0"/>
        </a:defRPr>
      </a:lvl2pPr>
      <a:lvl3pPr algn="l" defTabSz="685800" rtl="0" eaLnBrk="1" fontAlgn="base" hangingPunct="1">
        <a:lnSpc>
          <a:spcPct val="90000"/>
        </a:lnSpc>
        <a:spcBef>
          <a:spcPct val="0"/>
        </a:spcBef>
        <a:spcAft>
          <a:spcPct val="0"/>
        </a:spcAft>
        <a:defRPr sz="2400">
          <a:solidFill>
            <a:schemeClr val="tx1"/>
          </a:solidFill>
          <a:latin typeface="Gill Sans MT" panose="020B0502020104020203" pitchFamily="34" charset="0"/>
        </a:defRPr>
      </a:lvl3pPr>
      <a:lvl4pPr algn="l" defTabSz="685800" rtl="0" eaLnBrk="1" fontAlgn="base" hangingPunct="1">
        <a:lnSpc>
          <a:spcPct val="90000"/>
        </a:lnSpc>
        <a:spcBef>
          <a:spcPct val="0"/>
        </a:spcBef>
        <a:spcAft>
          <a:spcPct val="0"/>
        </a:spcAft>
        <a:defRPr sz="2400">
          <a:solidFill>
            <a:schemeClr val="tx1"/>
          </a:solidFill>
          <a:latin typeface="Gill Sans MT" panose="020B0502020104020203" pitchFamily="34" charset="0"/>
        </a:defRPr>
      </a:lvl4pPr>
      <a:lvl5pPr algn="l" defTabSz="685800" rtl="0" eaLnBrk="1" fontAlgn="base" hangingPunct="1">
        <a:lnSpc>
          <a:spcPct val="90000"/>
        </a:lnSpc>
        <a:spcBef>
          <a:spcPct val="0"/>
        </a:spcBef>
        <a:spcAft>
          <a:spcPct val="0"/>
        </a:spcAft>
        <a:defRPr sz="2400">
          <a:solidFill>
            <a:schemeClr val="tx1"/>
          </a:solidFill>
          <a:latin typeface="Gill Sans MT" panose="020B0502020104020203" pitchFamily="34" charset="0"/>
        </a:defRPr>
      </a:lvl5pPr>
      <a:lvl6pPr marL="457200" algn="l" defTabSz="685800" rtl="0" eaLnBrk="1" fontAlgn="base" hangingPunct="1">
        <a:lnSpc>
          <a:spcPct val="90000"/>
        </a:lnSpc>
        <a:spcBef>
          <a:spcPct val="0"/>
        </a:spcBef>
        <a:spcAft>
          <a:spcPct val="0"/>
        </a:spcAft>
        <a:defRPr sz="2400">
          <a:solidFill>
            <a:schemeClr val="tx1"/>
          </a:solidFill>
          <a:latin typeface="Gill Sans MT" panose="020B0502020104020203" pitchFamily="34" charset="0"/>
        </a:defRPr>
      </a:lvl6pPr>
      <a:lvl7pPr marL="914400" algn="l" defTabSz="685800" rtl="0" eaLnBrk="1" fontAlgn="base" hangingPunct="1">
        <a:lnSpc>
          <a:spcPct val="90000"/>
        </a:lnSpc>
        <a:spcBef>
          <a:spcPct val="0"/>
        </a:spcBef>
        <a:spcAft>
          <a:spcPct val="0"/>
        </a:spcAft>
        <a:defRPr sz="2400">
          <a:solidFill>
            <a:schemeClr val="tx1"/>
          </a:solidFill>
          <a:latin typeface="Gill Sans MT" panose="020B0502020104020203" pitchFamily="34" charset="0"/>
        </a:defRPr>
      </a:lvl7pPr>
      <a:lvl8pPr marL="1371600" algn="l" defTabSz="685800" rtl="0" eaLnBrk="1" fontAlgn="base" hangingPunct="1">
        <a:lnSpc>
          <a:spcPct val="90000"/>
        </a:lnSpc>
        <a:spcBef>
          <a:spcPct val="0"/>
        </a:spcBef>
        <a:spcAft>
          <a:spcPct val="0"/>
        </a:spcAft>
        <a:defRPr sz="2400">
          <a:solidFill>
            <a:schemeClr val="tx1"/>
          </a:solidFill>
          <a:latin typeface="Gill Sans MT" panose="020B0502020104020203" pitchFamily="34" charset="0"/>
        </a:defRPr>
      </a:lvl8pPr>
      <a:lvl9pPr marL="1828800" algn="l" defTabSz="685800" rtl="0" eaLnBrk="1" fontAlgn="base" hangingPunct="1">
        <a:lnSpc>
          <a:spcPct val="90000"/>
        </a:lnSpc>
        <a:spcBef>
          <a:spcPct val="0"/>
        </a:spcBef>
        <a:spcAft>
          <a:spcPct val="0"/>
        </a:spcAft>
        <a:defRPr sz="2400">
          <a:solidFill>
            <a:schemeClr val="tx1"/>
          </a:solidFill>
          <a:latin typeface="Gill Sans MT" panose="020B0502020104020203" pitchFamily="34" charset="0"/>
        </a:defRPr>
      </a:lvl9pPr>
    </p:titleStyle>
    <p:bodyStyle>
      <a:lvl1pPr marL="171450" indent="-171450" algn="l" defTabSz="685800" rtl="0" eaLnBrk="1" fontAlgn="base" hangingPunct="1">
        <a:lnSpc>
          <a:spcPct val="120000"/>
        </a:lnSpc>
        <a:spcBef>
          <a:spcPts val="750"/>
        </a:spcBef>
        <a:spcAft>
          <a:spcPct val="0"/>
        </a:spcAft>
        <a:buClr>
          <a:schemeClr val="accent1"/>
        </a:buClr>
        <a:buSzPct val="100000"/>
        <a:buFont typeface="Arial" panose="020B0604020202020204" pitchFamily="34" charset="0"/>
        <a:buChar char="•"/>
        <a:defRPr sz="1500" kern="1200">
          <a:solidFill>
            <a:schemeClr val="tx1"/>
          </a:solidFill>
          <a:latin typeface="+mn-lt"/>
          <a:ea typeface="+mn-ea"/>
          <a:cs typeface="+mn-cs"/>
        </a:defRPr>
      </a:lvl1pPr>
      <a:lvl2pPr marL="514350" indent="-171450" algn="l" defTabSz="685800" rtl="0" eaLnBrk="1" fontAlgn="base" hangingPunct="1">
        <a:lnSpc>
          <a:spcPct val="120000"/>
        </a:lnSpc>
        <a:spcBef>
          <a:spcPts val="375"/>
        </a:spcBef>
        <a:spcAft>
          <a:spcPct val="0"/>
        </a:spcAft>
        <a:buClr>
          <a:schemeClr val="accent1"/>
        </a:buClr>
        <a:buSzPct val="100000"/>
        <a:buFont typeface="Arial" panose="020B0604020202020204" pitchFamily="34" charset="0"/>
        <a:buChar char="•"/>
        <a:defRPr sz="1300" kern="1200">
          <a:solidFill>
            <a:schemeClr val="tx1"/>
          </a:solidFill>
          <a:latin typeface="+mn-lt"/>
          <a:ea typeface="+mn-ea"/>
          <a:cs typeface="+mn-cs"/>
        </a:defRPr>
      </a:lvl2pPr>
      <a:lvl3pPr marL="857250" indent="-171450" algn="l" defTabSz="685800" rtl="0" eaLnBrk="1" fontAlgn="base" hangingPunct="1">
        <a:lnSpc>
          <a:spcPct val="120000"/>
        </a:lnSpc>
        <a:spcBef>
          <a:spcPts val="375"/>
        </a:spcBef>
        <a:spcAft>
          <a:spcPct val="0"/>
        </a:spcAft>
        <a:buClr>
          <a:schemeClr val="accent1"/>
        </a:buClr>
        <a:buSzPct val="100000"/>
        <a:buFont typeface="Arial" panose="020B0604020202020204" pitchFamily="34" charset="0"/>
        <a:buChar char="•"/>
        <a:defRPr sz="1200" kern="1200">
          <a:solidFill>
            <a:schemeClr val="tx1"/>
          </a:solidFill>
          <a:latin typeface="+mn-lt"/>
          <a:ea typeface="+mn-ea"/>
          <a:cs typeface="+mn-cs"/>
        </a:defRPr>
      </a:lvl3pPr>
      <a:lvl4pPr marL="1200150" indent="-171450" algn="l" defTabSz="685800" rtl="0" eaLnBrk="1" fontAlgn="base" hangingPunct="1">
        <a:lnSpc>
          <a:spcPct val="120000"/>
        </a:lnSpc>
        <a:spcBef>
          <a:spcPts val="375"/>
        </a:spcBef>
        <a:spcAft>
          <a:spcPct val="0"/>
        </a:spcAft>
        <a:buClr>
          <a:schemeClr val="accent1"/>
        </a:buClr>
        <a:buSzPct val="100000"/>
        <a:buFont typeface="Arial" panose="020B0604020202020204" pitchFamily="34" charset="0"/>
        <a:buChar char="•"/>
        <a:defRPr sz="1000" kern="1200">
          <a:solidFill>
            <a:schemeClr val="tx1"/>
          </a:solidFill>
          <a:latin typeface="+mn-lt"/>
          <a:ea typeface="+mn-ea"/>
          <a:cs typeface="+mn-cs"/>
        </a:defRPr>
      </a:lvl4pPr>
      <a:lvl5pPr marL="1543050" indent="-171450" algn="l" defTabSz="685800" rtl="0" eaLnBrk="1" fontAlgn="base" hangingPunct="1">
        <a:lnSpc>
          <a:spcPct val="120000"/>
        </a:lnSpc>
        <a:spcBef>
          <a:spcPts val="375"/>
        </a:spcBef>
        <a:spcAft>
          <a:spcPct val="0"/>
        </a:spcAft>
        <a:buClr>
          <a:schemeClr val="accent1"/>
        </a:buClr>
        <a:buSzPct val="100000"/>
        <a:buFont typeface="Arial" panose="020B0604020202020204" pitchFamily="34" charset="0"/>
        <a:buChar char="•"/>
        <a:defRPr sz="900" kern="1200">
          <a:solidFill>
            <a:schemeClr val="tx1"/>
          </a:solidFill>
          <a:latin typeface="+mn-lt"/>
          <a:ea typeface="+mn-ea"/>
          <a:cs typeface="+mn-cs"/>
        </a:defRPr>
      </a:lvl5pPr>
      <a:lvl6pPr marL="1885950" indent="-171450" algn="l" defTabSz="685800" rtl="0" eaLnBrk="1" latinLnBrk="0" hangingPunct="1">
        <a:lnSpc>
          <a:spcPct val="120000"/>
        </a:lnSpc>
        <a:spcBef>
          <a:spcPts val="375"/>
        </a:spcBef>
        <a:buClr>
          <a:schemeClr val="accent1"/>
        </a:buClr>
        <a:buSzPct val="100000"/>
        <a:buFont typeface="Arial" panose="020B0604020202020204" pitchFamily="34" charset="0"/>
        <a:buChar char="•"/>
        <a:defRPr sz="900" kern="1200">
          <a:solidFill>
            <a:schemeClr val="tx1"/>
          </a:solidFill>
          <a:effectLst/>
          <a:latin typeface="+mn-lt"/>
          <a:ea typeface="+mn-ea"/>
          <a:cs typeface="+mn-cs"/>
        </a:defRPr>
      </a:lvl6pPr>
      <a:lvl7pPr marL="2228850" indent="-171450" algn="l" defTabSz="685800" rtl="0" eaLnBrk="1" latinLnBrk="0" hangingPunct="1">
        <a:lnSpc>
          <a:spcPct val="120000"/>
        </a:lnSpc>
        <a:spcBef>
          <a:spcPts val="375"/>
        </a:spcBef>
        <a:buClr>
          <a:schemeClr val="accent1"/>
        </a:buClr>
        <a:buSzPct val="100000"/>
        <a:buFont typeface="Arial" panose="020B0604020202020204" pitchFamily="34" charset="0"/>
        <a:buChar char="•"/>
        <a:defRPr sz="900" kern="1200">
          <a:solidFill>
            <a:schemeClr val="tx1"/>
          </a:solidFill>
          <a:effectLst/>
          <a:latin typeface="+mn-lt"/>
          <a:ea typeface="+mn-ea"/>
          <a:cs typeface="+mn-cs"/>
        </a:defRPr>
      </a:lvl7pPr>
      <a:lvl8pPr marL="2571750" indent="-171450" algn="l" defTabSz="685800" rtl="0" eaLnBrk="1" latinLnBrk="0" hangingPunct="1">
        <a:lnSpc>
          <a:spcPct val="120000"/>
        </a:lnSpc>
        <a:spcBef>
          <a:spcPts val="375"/>
        </a:spcBef>
        <a:buClr>
          <a:schemeClr val="accent1"/>
        </a:buClr>
        <a:buSzPct val="100000"/>
        <a:buFont typeface="Arial" panose="020B0604020202020204" pitchFamily="34" charset="0"/>
        <a:buChar char="•"/>
        <a:defRPr sz="900" kern="1200" baseline="0">
          <a:solidFill>
            <a:schemeClr val="tx1"/>
          </a:solidFill>
          <a:effectLst/>
          <a:latin typeface="+mn-lt"/>
          <a:ea typeface="+mn-ea"/>
          <a:cs typeface="+mn-cs"/>
        </a:defRPr>
      </a:lvl8pPr>
      <a:lvl9pPr marL="2914650" indent="-171450" algn="l" defTabSz="685800" rtl="0" eaLnBrk="1" latinLnBrk="0" hangingPunct="1">
        <a:lnSpc>
          <a:spcPct val="120000"/>
        </a:lnSpc>
        <a:spcBef>
          <a:spcPts val="375"/>
        </a:spcBef>
        <a:buClr>
          <a:schemeClr val="accent1"/>
        </a:buClr>
        <a:buSzPct val="100000"/>
        <a:buFont typeface="Arial" panose="020B0604020202020204" pitchFamily="34" charset="0"/>
        <a:buChar char="•"/>
        <a:defRPr sz="900" kern="1200" baseline="0">
          <a:solidFill>
            <a:schemeClr val="tx1"/>
          </a:solidFill>
          <a:effectLst/>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https://www.fau.edu/training/workday/" TargetMode="External"/><Relationship Id="rId4" Type="http://schemas.openxmlformats.org/officeDocument/2006/relationships/hyperlink" Target="https://www.fau.edu/workday/"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3" Type="http://schemas.openxmlformats.org/officeDocument/2006/relationships/hyperlink" Target="https://www.fau.edu/training/workday/" TargetMode="External"/><Relationship Id="rId2" Type="http://schemas.openxmlformats.org/officeDocument/2006/relationships/hyperlink" Target="https://www.fau.edu/workday/" TargetMode="Externa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s://www.fau.edu/workday/" TargetMode="External"/><Relationship Id="rId2" Type="http://schemas.openxmlformats.org/officeDocument/2006/relationships/notesSlide" Target="../notesSlides/notesSlide2.xml"/><Relationship Id="rId1" Type="http://schemas.openxmlformats.org/officeDocument/2006/relationships/slideLayout" Target="../slideLayouts/slideLayout4.xml"/><Relationship Id="rId5" Type="http://schemas.openxmlformats.org/officeDocument/2006/relationships/image" Target="../media/image9.png"/><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xml"/><Relationship Id="rId1" Type="http://schemas.openxmlformats.org/officeDocument/2006/relationships/slideLayout" Target="../slideLayouts/slideLayout5.xml"/><Relationship Id="rId4" Type="http://schemas.openxmlformats.org/officeDocument/2006/relationships/image" Target="../media/image11.png"/></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5.xml"/><Relationship Id="rId4" Type="http://schemas.openxmlformats.org/officeDocument/2006/relationships/image" Target="../media/image11.png"/></Relationships>
</file>

<file path=ppt/slides/_rels/slide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s://www.fau.edu/controller/purchasing/purchasingcard/"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969696"/>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Workday User Overview</a:t>
            </a:r>
          </a:p>
        </p:txBody>
      </p:sp>
      <p:sp>
        <p:nvSpPr>
          <p:cNvPr id="9" name="Text Placeholder 2">
            <a:extLst>
              <a:ext uri="{FF2B5EF4-FFF2-40B4-BE49-F238E27FC236}">
                <a16:creationId xmlns:a16="http://schemas.microsoft.com/office/drawing/2014/main" id="{E34BBD0C-A9BF-46A8-B113-29A436F8A627}"/>
              </a:ext>
            </a:extLst>
          </p:cNvPr>
          <p:cNvSpPr txBox="1">
            <a:spLocks/>
          </p:cNvSpPr>
          <p:nvPr/>
        </p:nvSpPr>
        <p:spPr bwMode="auto">
          <a:xfrm>
            <a:off x="7391400" y="4781550"/>
            <a:ext cx="1813805" cy="2461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ctr" defTabSz="685800" rtl="0" eaLnBrk="1" fontAlgn="base" hangingPunct="1">
              <a:lnSpc>
                <a:spcPct val="100000"/>
              </a:lnSpc>
              <a:spcBef>
                <a:spcPts val="750"/>
              </a:spcBef>
              <a:spcAft>
                <a:spcPct val="0"/>
              </a:spcAft>
              <a:buClr>
                <a:schemeClr val="accent1"/>
              </a:buClr>
              <a:buSzPct val="100000"/>
              <a:buFont typeface="Arial" panose="020B0604020202020204" pitchFamily="34" charset="0"/>
              <a:buNone/>
              <a:defRPr sz="2400" kern="1200">
                <a:solidFill>
                  <a:srgbClr val="003968"/>
                </a:solidFill>
                <a:latin typeface="Avenir Next"/>
                <a:ea typeface="+mn-ea"/>
                <a:cs typeface="+mn-cs"/>
              </a:defRPr>
            </a:lvl1pPr>
            <a:lvl2pPr marL="514350" indent="-171450" algn="l" defTabSz="685800" rtl="0" eaLnBrk="1" fontAlgn="base" hangingPunct="1">
              <a:lnSpc>
                <a:spcPct val="120000"/>
              </a:lnSpc>
              <a:spcBef>
                <a:spcPts val="375"/>
              </a:spcBef>
              <a:spcAft>
                <a:spcPct val="0"/>
              </a:spcAft>
              <a:buClr>
                <a:schemeClr val="accent1"/>
              </a:buClr>
              <a:buSzPct val="100000"/>
              <a:buFont typeface="Arial" panose="020B0604020202020204" pitchFamily="34" charset="0"/>
              <a:buChar char="•"/>
              <a:defRPr sz="1300" kern="1200">
                <a:solidFill>
                  <a:schemeClr val="tx1"/>
                </a:solidFill>
                <a:latin typeface="+mn-lt"/>
                <a:ea typeface="+mn-ea"/>
                <a:cs typeface="+mn-cs"/>
              </a:defRPr>
            </a:lvl2pPr>
            <a:lvl3pPr marL="857250" indent="-171450" algn="l" defTabSz="685800" rtl="0" eaLnBrk="1" fontAlgn="base" hangingPunct="1">
              <a:lnSpc>
                <a:spcPct val="120000"/>
              </a:lnSpc>
              <a:spcBef>
                <a:spcPts val="375"/>
              </a:spcBef>
              <a:spcAft>
                <a:spcPct val="0"/>
              </a:spcAft>
              <a:buClr>
                <a:schemeClr val="accent1"/>
              </a:buClr>
              <a:buSzPct val="100000"/>
              <a:buFont typeface="Arial" panose="020B0604020202020204" pitchFamily="34" charset="0"/>
              <a:buChar char="•"/>
              <a:defRPr sz="1200" kern="1200">
                <a:solidFill>
                  <a:schemeClr val="tx1"/>
                </a:solidFill>
                <a:latin typeface="+mn-lt"/>
                <a:ea typeface="+mn-ea"/>
                <a:cs typeface="+mn-cs"/>
              </a:defRPr>
            </a:lvl3pPr>
            <a:lvl4pPr marL="1200150" indent="-171450" algn="l" defTabSz="685800" rtl="0" eaLnBrk="1" fontAlgn="base" hangingPunct="1">
              <a:lnSpc>
                <a:spcPct val="120000"/>
              </a:lnSpc>
              <a:spcBef>
                <a:spcPts val="375"/>
              </a:spcBef>
              <a:spcAft>
                <a:spcPct val="0"/>
              </a:spcAft>
              <a:buClr>
                <a:schemeClr val="accent1"/>
              </a:buClr>
              <a:buSzPct val="100000"/>
              <a:buFont typeface="Arial" panose="020B0604020202020204" pitchFamily="34" charset="0"/>
              <a:buChar char="•"/>
              <a:defRPr sz="1000" kern="1200">
                <a:solidFill>
                  <a:schemeClr val="tx1"/>
                </a:solidFill>
                <a:latin typeface="+mn-lt"/>
                <a:ea typeface="+mn-ea"/>
                <a:cs typeface="+mn-cs"/>
              </a:defRPr>
            </a:lvl4pPr>
            <a:lvl5pPr marL="1543050" indent="-171450" algn="l" defTabSz="685800" rtl="0" eaLnBrk="1" fontAlgn="base" hangingPunct="1">
              <a:lnSpc>
                <a:spcPct val="120000"/>
              </a:lnSpc>
              <a:spcBef>
                <a:spcPts val="375"/>
              </a:spcBef>
              <a:spcAft>
                <a:spcPct val="0"/>
              </a:spcAft>
              <a:buClr>
                <a:schemeClr val="accent1"/>
              </a:buClr>
              <a:buSzPct val="100000"/>
              <a:buFont typeface="Arial" panose="020B0604020202020204" pitchFamily="34" charset="0"/>
              <a:buChar char="•"/>
              <a:defRPr sz="900" kern="1200">
                <a:solidFill>
                  <a:schemeClr val="tx1"/>
                </a:solidFill>
                <a:latin typeface="+mn-lt"/>
                <a:ea typeface="+mn-ea"/>
                <a:cs typeface="+mn-cs"/>
              </a:defRPr>
            </a:lvl5pPr>
            <a:lvl6pPr marL="1885950" indent="-171450" algn="l" defTabSz="685800" rtl="0" eaLnBrk="1" latinLnBrk="0" hangingPunct="1">
              <a:lnSpc>
                <a:spcPct val="120000"/>
              </a:lnSpc>
              <a:spcBef>
                <a:spcPts val="375"/>
              </a:spcBef>
              <a:buClr>
                <a:schemeClr val="accent1"/>
              </a:buClr>
              <a:buSzPct val="100000"/>
              <a:buFont typeface="Arial" panose="020B0604020202020204" pitchFamily="34" charset="0"/>
              <a:buChar char="•"/>
              <a:defRPr sz="900" kern="1200">
                <a:solidFill>
                  <a:schemeClr val="tx1"/>
                </a:solidFill>
                <a:effectLst/>
                <a:latin typeface="+mn-lt"/>
                <a:ea typeface="+mn-ea"/>
                <a:cs typeface="+mn-cs"/>
              </a:defRPr>
            </a:lvl6pPr>
            <a:lvl7pPr marL="2228850" indent="-171450" algn="l" defTabSz="685800" rtl="0" eaLnBrk="1" latinLnBrk="0" hangingPunct="1">
              <a:lnSpc>
                <a:spcPct val="120000"/>
              </a:lnSpc>
              <a:spcBef>
                <a:spcPts val="375"/>
              </a:spcBef>
              <a:buClr>
                <a:schemeClr val="accent1"/>
              </a:buClr>
              <a:buSzPct val="100000"/>
              <a:buFont typeface="Arial" panose="020B0604020202020204" pitchFamily="34" charset="0"/>
              <a:buChar char="•"/>
              <a:defRPr sz="900" kern="1200">
                <a:solidFill>
                  <a:schemeClr val="tx1"/>
                </a:solidFill>
                <a:effectLst/>
                <a:latin typeface="+mn-lt"/>
                <a:ea typeface="+mn-ea"/>
                <a:cs typeface="+mn-cs"/>
              </a:defRPr>
            </a:lvl7pPr>
            <a:lvl8pPr marL="2571750" indent="-171450" algn="l" defTabSz="685800" rtl="0" eaLnBrk="1" latinLnBrk="0" hangingPunct="1">
              <a:lnSpc>
                <a:spcPct val="120000"/>
              </a:lnSpc>
              <a:spcBef>
                <a:spcPts val="375"/>
              </a:spcBef>
              <a:buClr>
                <a:schemeClr val="accent1"/>
              </a:buClr>
              <a:buSzPct val="100000"/>
              <a:buFont typeface="Arial" panose="020B0604020202020204" pitchFamily="34" charset="0"/>
              <a:buChar char="•"/>
              <a:defRPr sz="900" kern="1200" baseline="0">
                <a:solidFill>
                  <a:schemeClr val="tx1"/>
                </a:solidFill>
                <a:effectLst/>
                <a:latin typeface="+mn-lt"/>
                <a:ea typeface="+mn-ea"/>
                <a:cs typeface="+mn-cs"/>
              </a:defRPr>
            </a:lvl8pPr>
            <a:lvl9pPr marL="2914650" indent="-171450" algn="l" defTabSz="685800" rtl="0" eaLnBrk="1" latinLnBrk="0" hangingPunct="1">
              <a:lnSpc>
                <a:spcPct val="120000"/>
              </a:lnSpc>
              <a:spcBef>
                <a:spcPts val="375"/>
              </a:spcBef>
              <a:buClr>
                <a:schemeClr val="accent1"/>
              </a:buClr>
              <a:buSzPct val="100000"/>
              <a:buFont typeface="Arial" panose="020B0604020202020204" pitchFamily="34" charset="0"/>
              <a:buChar char="•"/>
              <a:defRPr sz="900" kern="1200" baseline="0">
                <a:solidFill>
                  <a:schemeClr val="tx1"/>
                </a:solidFill>
                <a:effectLst/>
                <a:latin typeface="+mn-lt"/>
                <a:ea typeface="+mn-ea"/>
                <a:cs typeface="+mn-cs"/>
              </a:defRPr>
            </a:lvl9pPr>
          </a:lstStyle>
          <a:p>
            <a:r>
              <a:rPr lang="en-US" sz="800" b="0" dirty="0">
                <a:solidFill>
                  <a:schemeClr val="bg1"/>
                </a:solidFill>
              </a:rPr>
              <a:t>Version 1.0 05/31/2022</a:t>
            </a:r>
          </a:p>
          <a:p>
            <a:endParaRPr lang="en-US" b="0" dirty="0"/>
          </a:p>
        </p:txBody>
      </p:sp>
      <p:sp>
        <p:nvSpPr>
          <p:cNvPr id="11" name="Text Placeholder 10">
            <a:extLst>
              <a:ext uri="{FF2B5EF4-FFF2-40B4-BE49-F238E27FC236}">
                <a16:creationId xmlns:a16="http://schemas.microsoft.com/office/drawing/2014/main" id="{A1F26CC7-A921-457A-B6B5-00E3E00A9963}"/>
              </a:ext>
            </a:extLst>
          </p:cNvPr>
          <p:cNvSpPr>
            <a:spLocks noGrp="1"/>
          </p:cNvSpPr>
          <p:nvPr>
            <p:ph type="body" sz="quarter" idx="11"/>
          </p:nvPr>
        </p:nvSpPr>
        <p:spPr>
          <a:xfrm>
            <a:off x="0" y="2495550"/>
            <a:ext cx="9144000" cy="990600"/>
          </a:xfrm>
        </p:spPr>
        <p:txBody>
          <a:bodyPr/>
          <a:lstStyle/>
          <a:p>
            <a:r>
              <a:rPr lang="en-US" dirty="0"/>
              <a:t>Central Human Resource, Payroll and Financial</a:t>
            </a:r>
          </a:p>
          <a:p>
            <a:r>
              <a:rPr lang="en-US" dirty="0"/>
              <a:t>Management System </a:t>
            </a:r>
          </a:p>
        </p:txBody>
      </p:sp>
      <p:pic>
        <p:nvPicPr>
          <p:cNvPr id="5" name="Picture 4">
            <a:extLst>
              <a:ext uri="{FF2B5EF4-FFF2-40B4-BE49-F238E27FC236}">
                <a16:creationId xmlns:a16="http://schemas.microsoft.com/office/drawing/2014/main" id="{4661F767-5CC7-4725-858A-3BEEFE19A327}"/>
              </a:ext>
            </a:extLst>
          </p:cNvPr>
          <p:cNvPicPr>
            <a:picLocks noChangeAspect="1"/>
          </p:cNvPicPr>
          <p:nvPr/>
        </p:nvPicPr>
        <p:blipFill>
          <a:blip r:embed="rId3"/>
          <a:stretch>
            <a:fillRect/>
          </a:stretch>
        </p:blipFill>
        <p:spPr>
          <a:xfrm>
            <a:off x="6705600" y="3562350"/>
            <a:ext cx="2138362" cy="846268"/>
          </a:xfrm>
          <a:prstGeom prst="rect">
            <a:avLst/>
          </a:prstGeom>
        </p:spPr>
      </p:pic>
      <p:sp>
        <p:nvSpPr>
          <p:cNvPr id="6" name="Text Placeholder 10">
            <a:extLst>
              <a:ext uri="{FF2B5EF4-FFF2-40B4-BE49-F238E27FC236}">
                <a16:creationId xmlns:a16="http://schemas.microsoft.com/office/drawing/2014/main" id="{611952D5-CD12-4A75-A20F-08AF7DF4BEBC}"/>
              </a:ext>
            </a:extLst>
          </p:cNvPr>
          <p:cNvSpPr txBox="1">
            <a:spLocks/>
          </p:cNvSpPr>
          <p:nvPr/>
        </p:nvSpPr>
        <p:spPr bwMode="auto">
          <a:xfrm>
            <a:off x="76200" y="3905250"/>
            <a:ext cx="4343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ctr" defTabSz="685800" rtl="0" eaLnBrk="1" fontAlgn="base" hangingPunct="1">
              <a:lnSpc>
                <a:spcPct val="100000"/>
              </a:lnSpc>
              <a:spcBef>
                <a:spcPts val="750"/>
              </a:spcBef>
              <a:spcAft>
                <a:spcPct val="0"/>
              </a:spcAft>
              <a:buClr>
                <a:schemeClr val="accent1"/>
              </a:buClr>
              <a:buSzPct val="100000"/>
              <a:buFont typeface="Arial" panose="020B0604020202020204" pitchFamily="34" charset="0"/>
              <a:buNone/>
              <a:defRPr sz="2400" kern="1200">
                <a:solidFill>
                  <a:srgbClr val="003968"/>
                </a:solidFill>
                <a:latin typeface="Avenir Next"/>
                <a:ea typeface="+mn-ea"/>
                <a:cs typeface="+mn-cs"/>
              </a:defRPr>
            </a:lvl1pPr>
            <a:lvl2pPr marL="514350" indent="-171450" algn="l" defTabSz="685800" rtl="0" eaLnBrk="1" fontAlgn="base" hangingPunct="1">
              <a:lnSpc>
                <a:spcPct val="120000"/>
              </a:lnSpc>
              <a:spcBef>
                <a:spcPts val="375"/>
              </a:spcBef>
              <a:spcAft>
                <a:spcPct val="0"/>
              </a:spcAft>
              <a:buClr>
                <a:schemeClr val="accent1"/>
              </a:buClr>
              <a:buSzPct val="100000"/>
              <a:buFont typeface="Arial" panose="020B0604020202020204" pitchFamily="34" charset="0"/>
              <a:buChar char="•"/>
              <a:defRPr sz="1300" kern="1200">
                <a:solidFill>
                  <a:schemeClr val="tx1"/>
                </a:solidFill>
                <a:latin typeface="+mn-lt"/>
                <a:ea typeface="+mn-ea"/>
                <a:cs typeface="+mn-cs"/>
              </a:defRPr>
            </a:lvl2pPr>
            <a:lvl3pPr marL="857250" indent="-171450" algn="l" defTabSz="685800" rtl="0" eaLnBrk="1" fontAlgn="base" hangingPunct="1">
              <a:lnSpc>
                <a:spcPct val="120000"/>
              </a:lnSpc>
              <a:spcBef>
                <a:spcPts val="375"/>
              </a:spcBef>
              <a:spcAft>
                <a:spcPct val="0"/>
              </a:spcAft>
              <a:buClr>
                <a:schemeClr val="accent1"/>
              </a:buClr>
              <a:buSzPct val="100000"/>
              <a:buFont typeface="Arial" panose="020B0604020202020204" pitchFamily="34" charset="0"/>
              <a:buChar char="•"/>
              <a:defRPr sz="1200" kern="1200">
                <a:solidFill>
                  <a:schemeClr val="tx1"/>
                </a:solidFill>
                <a:latin typeface="+mn-lt"/>
                <a:ea typeface="+mn-ea"/>
                <a:cs typeface="+mn-cs"/>
              </a:defRPr>
            </a:lvl3pPr>
            <a:lvl4pPr marL="1200150" indent="-171450" algn="l" defTabSz="685800" rtl="0" eaLnBrk="1" fontAlgn="base" hangingPunct="1">
              <a:lnSpc>
                <a:spcPct val="120000"/>
              </a:lnSpc>
              <a:spcBef>
                <a:spcPts val="375"/>
              </a:spcBef>
              <a:spcAft>
                <a:spcPct val="0"/>
              </a:spcAft>
              <a:buClr>
                <a:schemeClr val="accent1"/>
              </a:buClr>
              <a:buSzPct val="100000"/>
              <a:buFont typeface="Arial" panose="020B0604020202020204" pitchFamily="34" charset="0"/>
              <a:buChar char="•"/>
              <a:defRPr sz="1000" kern="1200">
                <a:solidFill>
                  <a:schemeClr val="tx1"/>
                </a:solidFill>
                <a:latin typeface="+mn-lt"/>
                <a:ea typeface="+mn-ea"/>
                <a:cs typeface="+mn-cs"/>
              </a:defRPr>
            </a:lvl4pPr>
            <a:lvl5pPr marL="1543050" indent="-171450" algn="l" defTabSz="685800" rtl="0" eaLnBrk="1" fontAlgn="base" hangingPunct="1">
              <a:lnSpc>
                <a:spcPct val="120000"/>
              </a:lnSpc>
              <a:spcBef>
                <a:spcPts val="375"/>
              </a:spcBef>
              <a:spcAft>
                <a:spcPct val="0"/>
              </a:spcAft>
              <a:buClr>
                <a:schemeClr val="accent1"/>
              </a:buClr>
              <a:buSzPct val="100000"/>
              <a:buFont typeface="Arial" panose="020B0604020202020204" pitchFamily="34" charset="0"/>
              <a:buChar char="•"/>
              <a:defRPr sz="900" kern="1200">
                <a:solidFill>
                  <a:schemeClr val="tx1"/>
                </a:solidFill>
                <a:latin typeface="+mn-lt"/>
                <a:ea typeface="+mn-ea"/>
                <a:cs typeface="+mn-cs"/>
              </a:defRPr>
            </a:lvl5pPr>
            <a:lvl6pPr marL="1885950" indent="-171450" algn="l" defTabSz="685800" rtl="0" eaLnBrk="1" latinLnBrk="0" hangingPunct="1">
              <a:lnSpc>
                <a:spcPct val="120000"/>
              </a:lnSpc>
              <a:spcBef>
                <a:spcPts val="375"/>
              </a:spcBef>
              <a:buClr>
                <a:schemeClr val="accent1"/>
              </a:buClr>
              <a:buSzPct val="100000"/>
              <a:buFont typeface="Arial" panose="020B0604020202020204" pitchFamily="34" charset="0"/>
              <a:buChar char="•"/>
              <a:defRPr sz="900" kern="1200">
                <a:solidFill>
                  <a:schemeClr val="tx1"/>
                </a:solidFill>
                <a:effectLst/>
                <a:latin typeface="+mn-lt"/>
                <a:ea typeface="+mn-ea"/>
                <a:cs typeface="+mn-cs"/>
              </a:defRPr>
            </a:lvl6pPr>
            <a:lvl7pPr marL="2228850" indent="-171450" algn="l" defTabSz="685800" rtl="0" eaLnBrk="1" latinLnBrk="0" hangingPunct="1">
              <a:lnSpc>
                <a:spcPct val="120000"/>
              </a:lnSpc>
              <a:spcBef>
                <a:spcPts val="375"/>
              </a:spcBef>
              <a:buClr>
                <a:schemeClr val="accent1"/>
              </a:buClr>
              <a:buSzPct val="100000"/>
              <a:buFont typeface="Arial" panose="020B0604020202020204" pitchFamily="34" charset="0"/>
              <a:buChar char="•"/>
              <a:defRPr sz="900" kern="1200">
                <a:solidFill>
                  <a:schemeClr val="tx1"/>
                </a:solidFill>
                <a:effectLst/>
                <a:latin typeface="+mn-lt"/>
                <a:ea typeface="+mn-ea"/>
                <a:cs typeface="+mn-cs"/>
              </a:defRPr>
            </a:lvl7pPr>
            <a:lvl8pPr marL="2571750" indent="-171450" algn="l" defTabSz="685800" rtl="0" eaLnBrk="1" latinLnBrk="0" hangingPunct="1">
              <a:lnSpc>
                <a:spcPct val="120000"/>
              </a:lnSpc>
              <a:spcBef>
                <a:spcPts val="375"/>
              </a:spcBef>
              <a:buClr>
                <a:schemeClr val="accent1"/>
              </a:buClr>
              <a:buSzPct val="100000"/>
              <a:buFont typeface="Arial" panose="020B0604020202020204" pitchFamily="34" charset="0"/>
              <a:buChar char="•"/>
              <a:defRPr sz="900" kern="1200" baseline="0">
                <a:solidFill>
                  <a:schemeClr val="tx1"/>
                </a:solidFill>
                <a:effectLst/>
                <a:latin typeface="+mn-lt"/>
                <a:ea typeface="+mn-ea"/>
                <a:cs typeface="+mn-cs"/>
              </a:defRPr>
            </a:lvl8pPr>
            <a:lvl9pPr marL="2914650" indent="-171450" algn="l" defTabSz="685800" rtl="0" eaLnBrk="1" latinLnBrk="0" hangingPunct="1">
              <a:lnSpc>
                <a:spcPct val="120000"/>
              </a:lnSpc>
              <a:spcBef>
                <a:spcPts val="375"/>
              </a:spcBef>
              <a:buClr>
                <a:schemeClr val="accent1"/>
              </a:buClr>
              <a:buSzPct val="100000"/>
              <a:buFont typeface="Arial" panose="020B0604020202020204" pitchFamily="34" charset="0"/>
              <a:buChar char="•"/>
              <a:defRPr sz="900" kern="1200" baseline="0">
                <a:solidFill>
                  <a:schemeClr val="tx1"/>
                </a:solidFill>
                <a:effectLst/>
                <a:latin typeface="+mn-lt"/>
                <a:ea typeface="+mn-ea"/>
                <a:cs typeface="+mn-cs"/>
              </a:defRPr>
            </a:lvl9pPr>
          </a:lstStyle>
          <a:p>
            <a:pPr algn="just"/>
            <a:r>
              <a:rPr lang="en-US" sz="900" b="0" dirty="0"/>
              <a:t>*This overview PowerPoint provides general information regarding Workday. The College of Medicine does not manage nor is responsible for Workday. For more information or question about Workday, please contact the Florida Atlantic University’s </a:t>
            </a:r>
            <a:r>
              <a:rPr lang="en-US" sz="900" b="0" dirty="0">
                <a:hlinkClick r:id="rId4"/>
              </a:rPr>
              <a:t>Workday webpage</a:t>
            </a:r>
            <a:r>
              <a:rPr lang="en-US" sz="900" b="0" dirty="0"/>
              <a:t> or the </a:t>
            </a:r>
            <a:r>
              <a:rPr lang="en-US" sz="900" b="0" dirty="0">
                <a:hlinkClick r:id="rId5"/>
              </a:rPr>
              <a:t>training webpage for Workday</a:t>
            </a:r>
            <a:r>
              <a:rPr lang="en-US" sz="900" b="0" dirty="0"/>
              <a:t>.</a:t>
            </a:r>
          </a:p>
        </p:txBody>
      </p:sp>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noFill/>
        </p:spPr>
        <p:txBody>
          <a:bodyPr>
            <a:normAutofit fontScale="90000"/>
          </a:bodyPr>
          <a:lstStyle/>
          <a:p>
            <a:r>
              <a:rPr lang="en-US" sz="3600" dirty="0"/>
              <a:t>Creating Expense Reports &amp; Spend Authorizations</a:t>
            </a:r>
            <a:endParaRPr sz="3600" dirty="0">
              <a:solidFill>
                <a:schemeClr val="tx1"/>
              </a:solidFill>
            </a:endParaRPr>
          </a:p>
        </p:txBody>
      </p:sp>
      <p:sp>
        <p:nvSpPr>
          <p:cNvPr id="4" name="Content Placeholder 3">
            <a:extLst>
              <a:ext uri="{FF2B5EF4-FFF2-40B4-BE49-F238E27FC236}">
                <a16:creationId xmlns:a16="http://schemas.microsoft.com/office/drawing/2014/main" id="{91FA8698-3107-4668-AFA0-34789447C869}"/>
              </a:ext>
            </a:extLst>
          </p:cNvPr>
          <p:cNvSpPr txBox="1">
            <a:spLocks/>
          </p:cNvSpPr>
          <p:nvPr/>
        </p:nvSpPr>
        <p:spPr>
          <a:xfrm>
            <a:off x="152400" y="1123950"/>
            <a:ext cx="8534400" cy="3352800"/>
          </a:xfrm>
          <a:prstGeom prst="rect">
            <a:avLst/>
          </a:prstGeom>
        </p:spPr>
        <p:txBody>
          <a:bodyPr/>
          <a:lstStyle>
            <a:lvl1pPr marL="171450" indent="-171450" algn="l" defTabSz="685800" rtl="0" eaLnBrk="1" fontAlgn="base" hangingPunct="1">
              <a:lnSpc>
                <a:spcPct val="120000"/>
              </a:lnSpc>
              <a:spcBef>
                <a:spcPts val="750"/>
              </a:spcBef>
              <a:spcAft>
                <a:spcPct val="0"/>
              </a:spcAft>
              <a:buClr>
                <a:schemeClr val="accent1"/>
              </a:buClr>
              <a:buSzPct val="100000"/>
              <a:buFont typeface="Arial" panose="020B0604020202020204" pitchFamily="34" charset="0"/>
              <a:buChar char="•"/>
              <a:defRPr sz="1500" kern="1200">
                <a:solidFill>
                  <a:schemeClr val="tx1"/>
                </a:solidFill>
                <a:latin typeface="+mn-lt"/>
                <a:ea typeface="+mn-ea"/>
                <a:cs typeface="+mn-cs"/>
              </a:defRPr>
            </a:lvl1pPr>
            <a:lvl2pPr marL="514350" indent="-171450" algn="l" defTabSz="685800" rtl="0" eaLnBrk="1" fontAlgn="base" hangingPunct="1">
              <a:lnSpc>
                <a:spcPct val="120000"/>
              </a:lnSpc>
              <a:spcBef>
                <a:spcPts val="375"/>
              </a:spcBef>
              <a:spcAft>
                <a:spcPct val="0"/>
              </a:spcAft>
              <a:buClr>
                <a:schemeClr val="accent1"/>
              </a:buClr>
              <a:buSzPct val="100000"/>
              <a:buFont typeface="Arial" panose="020B0604020202020204" pitchFamily="34" charset="0"/>
              <a:buChar char="•"/>
              <a:defRPr sz="1300" kern="1200">
                <a:solidFill>
                  <a:schemeClr val="tx1"/>
                </a:solidFill>
                <a:latin typeface="+mn-lt"/>
                <a:ea typeface="+mn-ea"/>
                <a:cs typeface="+mn-cs"/>
              </a:defRPr>
            </a:lvl2pPr>
            <a:lvl3pPr marL="857250" indent="-171450" algn="l" defTabSz="685800" rtl="0" eaLnBrk="1" fontAlgn="base" hangingPunct="1">
              <a:lnSpc>
                <a:spcPct val="120000"/>
              </a:lnSpc>
              <a:spcBef>
                <a:spcPts val="375"/>
              </a:spcBef>
              <a:spcAft>
                <a:spcPct val="0"/>
              </a:spcAft>
              <a:buClr>
                <a:schemeClr val="accent1"/>
              </a:buClr>
              <a:buSzPct val="100000"/>
              <a:buFont typeface="Arial" panose="020B0604020202020204" pitchFamily="34" charset="0"/>
              <a:buChar char="•"/>
              <a:defRPr sz="1200" kern="1200">
                <a:solidFill>
                  <a:schemeClr val="tx1"/>
                </a:solidFill>
                <a:latin typeface="+mn-lt"/>
                <a:ea typeface="+mn-ea"/>
                <a:cs typeface="+mn-cs"/>
              </a:defRPr>
            </a:lvl3pPr>
            <a:lvl4pPr marL="1200150" indent="-171450" algn="l" defTabSz="685800" rtl="0" eaLnBrk="1" fontAlgn="base" hangingPunct="1">
              <a:lnSpc>
                <a:spcPct val="120000"/>
              </a:lnSpc>
              <a:spcBef>
                <a:spcPts val="375"/>
              </a:spcBef>
              <a:spcAft>
                <a:spcPct val="0"/>
              </a:spcAft>
              <a:buClr>
                <a:schemeClr val="accent1"/>
              </a:buClr>
              <a:buSzPct val="100000"/>
              <a:buFont typeface="Arial" panose="020B0604020202020204" pitchFamily="34" charset="0"/>
              <a:buChar char="•"/>
              <a:defRPr sz="1000" kern="1200">
                <a:solidFill>
                  <a:schemeClr val="tx1"/>
                </a:solidFill>
                <a:latin typeface="+mn-lt"/>
                <a:ea typeface="+mn-ea"/>
                <a:cs typeface="+mn-cs"/>
              </a:defRPr>
            </a:lvl4pPr>
            <a:lvl5pPr marL="1543050" indent="-171450" algn="l" defTabSz="685800" rtl="0" eaLnBrk="1" fontAlgn="base" hangingPunct="1">
              <a:lnSpc>
                <a:spcPct val="120000"/>
              </a:lnSpc>
              <a:spcBef>
                <a:spcPts val="375"/>
              </a:spcBef>
              <a:spcAft>
                <a:spcPct val="0"/>
              </a:spcAft>
              <a:buClr>
                <a:schemeClr val="accent1"/>
              </a:buClr>
              <a:buSzPct val="100000"/>
              <a:buFont typeface="Arial" panose="020B0604020202020204" pitchFamily="34" charset="0"/>
              <a:buChar char="•"/>
              <a:defRPr sz="900" kern="1200">
                <a:solidFill>
                  <a:schemeClr val="tx1"/>
                </a:solidFill>
                <a:latin typeface="+mn-lt"/>
                <a:ea typeface="+mn-ea"/>
                <a:cs typeface="+mn-cs"/>
              </a:defRPr>
            </a:lvl5pPr>
            <a:lvl6pPr marL="1885950" indent="-171450" algn="l" defTabSz="685800" rtl="0" eaLnBrk="1" latinLnBrk="0" hangingPunct="1">
              <a:lnSpc>
                <a:spcPct val="120000"/>
              </a:lnSpc>
              <a:spcBef>
                <a:spcPts val="375"/>
              </a:spcBef>
              <a:buClr>
                <a:schemeClr val="accent1"/>
              </a:buClr>
              <a:buSzPct val="100000"/>
              <a:buFont typeface="Arial" panose="020B0604020202020204" pitchFamily="34" charset="0"/>
              <a:buChar char="•"/>
              <a:defRPr sz="900" kern="1200">
                <a:solidFill>
                  <a:schemeClr val="tx1"/>
                </a:solidFill>
                <a:effectLst/>
                <a:latin typeface="+mn-lt"/>
                <a:ea typeface="+mn-ea"/>
                <a:cs typeface="+mn-cs"/>
              </a:defRPr>
            </a:lvl6pPr>
            <a:lvl7pPr marL="2228850" indent="-171450" algn="l" defTabSz="685800" rtl="0" eaLnBrk="1" latinLnBrk="0" hangingPunct="1">
              <a:lnSpc>
                <a:spcPct val="120000"/>
              </a:lnSpc>
              <a:spcBef>
                <a:spcPts val="375"/>
              </a:spcBef>
              <a:buClr>
                <a:schemeClr val="accent1"/>
              </a:buClr>
              <a:buSzPct val="100000"/>
              <a:buFont typeface="Arial" panose="020B0604020202020204" pitchFamily="34" charset="0"/>
              <a:buChar char="•"/>
              <a:defRPr sz="900" kern="1200">
                <a:solidFill>
                  <a:schemeClr val="tx1"/>
                </a:solidFill>
                <a:effectLst/>
                <a:latin typeface="+mn-lt"/>
                <a:ea typeface="+mn-ea"/>
                <a:cs typeface="+mn-cs"/>
              </a:defRPr>
            </a:lvl7pPr>
            <a:lvl8pPr marL="2571750" indent="-171450" algn="l" defTabSz="685800" rtl="0" eaLnBrk="1" latinLnBrk="0" hangingPunct="1">
              <a:lnSpc>
                <a:spcPct val="120000"/>
              </a:lnSpc>
              <a:spcBef>
                <a:spcPts val="375"/>
              </a:spcBef>
              <a:buClr>
                <a:schemeClr val="accent1"/>
              </a:buClr>
              <a:buSzPct val="100000"/>
              <a:buFont typeface="Arial" panose="020B0604020202020204" pitchFamily="34" charset="0"/>
              <a:buChar char="•"/>
              <a:defRPr sz="900" kern="1200" baseline="0">
                <a:solidFill>
                  <a:schemeClr val="tx1"/>
                </a:solidFill>
                <a:effectLst/>
                <a:latin typeface="+mn-lt"/>
                <a:ea typeface="+mn-ea"/>
                <a:cs typeface="+mn-cs"/>
              </a:defRPr>
            </a:lvl8pPr>
            <a:lvl9pPr marL="2914650" indent="-171450" algn="l" defTabSz="685800" rtl="0" eaLnBrk="1" latinLnBrk="0" hangingPunct="1">
              <a:lnSpc>
                <a:spcPct val="120000"/>
              </a:lnSpc>
              <a:spcBef>
                <a:spcPts val="375"/>
              </a:spcBef>
              <a:buClr>
                <a:schemeClr val="accent1"/>
              </a:buClr>
              <a:buSzPct val="100000"/>
              <a:buFont typeface="Arial" panose="020B0604020202020204" pitchFamily="34" charset="0"/>
              <a:buChar char="•"/>
              <a:defRPr sz="900" kern="1200" baseline="0">
                <a:solidFill>
                  <a:schemeClr val="tx1"/>
                </a:solidFill>
                <a:effectLst/>
                <a:latin typeface="+mn-lt"/>
                <a:ea typeface="+mn-ea"/>
                <a:cs typeface="+mn-cs"/>
              </a:defRPr>
            </a:lvl9pPr>
          </a:lstStyle>
          <a:p>
            <a:pPr marL="0" indent="0">
              <a:buFont typeface="Arial" panose="020B0604020202020204" pitchFamily="34" charset="0"/>
              <a:buNone/>
            </a:pPr>
            <a:r>
              <a:rPr lang="en-US" sz="1700" b="1" dirty="0">
                <a:latin typeface="Avenir Next"/>
              </a:rPr>
              <a:t>Expense Reports &amp; Spend Authorizations</a:t>
            </a:r>
          </a:p>
          <a:p>
            <a:pPr marL="285750" indent="-285750">
              <a:buClrTx/>
              <a:buFont typeface="Wingdings" panose="05000000000000000000" pitchFamily="2" charset="2"/>
              <a:buChar char="§"/>
            </a:pPr>
            <a:r>
              <a:rPr lang="en-US" sz="1400" b="0" u="sng" dirty="0">
                <a:latin typeface="Avenir Next"/>
              </a:rPr>
              <a:t>Expense Reports</a:t>
            </a:r>
            <a:r>
              <a:rPr lang="en-US" sz="1400" b="0" dirty="0">
                <a:latin typeface="Avenir Next"/>
              </a:rPr>
              <a:t> – Purchases made by a </a:t>
            </a:r>
            <a:r>
              <a:rPr lang="en-US" sz="1400" b="0" dirty="0" err="1">
                <a:latin typeface="Avenir Next"/>
              </a:rPr>
              <a:t>pCard</a:t>
            </a:r>
            <a:r>
              <a:rPr lang="en-US" sz="1400" b="0" dirty="0">
                <a:latin typeface="Avenir Next"/>
              </a:rPr>
              <a:t> show up in Workday as “expense reports” and need to be processed for approval. The Principal Investigator (PI) will need to provide a detailed invoice for each purchase and confirm the Workday </a:t>
            </a:r>
            <a:r>
              <a:rPr lang="en-US" sz="1400" b="0" dirty="0" err="1">
                <a:latin typeface="Avenir Next"/>
              </a:rPr>
              <a:t>SmartTAG</a:t>
            </a:r>
            <a:r>
              <a:rPr lang="en-US" sz="1400" b="0" dirty="0">
                <a:latin typeface="Avenir Next"/>
              </a:rPr>
              <a:t> associated with that purchase. Workday </a:t>
            </a:r>
            <a:r>
              <a:rPr lang="en-US" sz="1400" b="0" dirty="0" err="1">
                <a:latin typeface="Avenir Next"/>
              </a:rPr>
              <a:t>SmartTAGs</a:t>
            </a:r>
            <a:r>
              <a:rPr lang="en-US" sz="1400" b="0" dirty="0">
                <a:latin typeface="Avenir Next"/>
              </a:rPr>
              <a:t> are TAG numbers that are established with a specific account (i.e. TAG001234 is linked to NIH award 5R01CA654321-01) </a:t>
            </a:r>
          </a:p>
          <a:p>
            <a:pPr marL="285750" indent="-285750">
              <a:buClrTx/>
              <a:buFont typeface="Wingdings" panose="05000000000000000000" pitchFamily="2" charset="2"/>
              <a:buChar char="§"/>
            </a:pPr>
            <a:r>
              <a:rPr lang="en-US" sz="1400" b="0" u="sng" dirty="0">
                <a:latin typeface="Avenir Next"/>
              </a:rPr>
              <a:t>Spend Authorizations</a:t>
            </a:r>
            <a:r>
              <a:rPr lang="en-US" sz="1400" b="0" dirty="0">
                <a:latin typeface="Avenir Next"/>
              </a:rPr>
              <a:t> –  Are prior approval request processed in Workday for future travel or expenses relating to a travel. A spend authorization must be created and completed in advance of traveling and routed for approval (i.e. Cost Center Manager, Research Accounting, etc.). The PI must provide detailed information of the travel, including the purpose, estimated costs (airfare, hotel, transportation, conference fees, etc.), and the </a:t>
            </a:r>
            <a:r>
              <a:rPr lang="en-US" sz="1400" b="0" dirty="0" err="1">
                <a:latin typeface="Avenir Next"/>
              </a:rPr>
              <a:t>SmartTAG</a:t>
            </a:r>
            <a:r>
              <a:rPr lang="en-US" sz="1400" b="0" dirty="0">
                <a:latin typeface="Avenir Next"/>
              </a:rPr>
              <a:t> to be charged. </a:t>
            </a:r>
            <a:endParaRPr lang="en-US" b="0" dirty="0"/>
          </a:p>
        </p:txBody>
      </p:sp>
      <p:pic>
        <p:nvPicPr>
          <p:cNvPr id="3" name="Picture 2">
            <a:extLst>
              <a:ext uri="{FF2B5EF4-FFF2-40B4-BE49-F238E27FC236}">
                <a16:creationId xmlns:a16="http://schemas.microsoft.com/office/drawing/2014/main" id="{05CAB7C7-0B00-4F9D-B55B-F320A5B59BAA}"/>
              </a:ext>
            </a:extLst>
          </p:cNvPr>
          <p:cNvPicPr>
            <a:picLocks noChangeAspect="1"/>
          </p:cNvPicPr>
          <p:nvPr/>
        </p:nvPicPr>
        <p:blipFill>
          <a:blip r:embed="rId2"/>
          <a:stretch>
            <a:fillRect/>
          </a:stretch>
        </p:blipFill>
        <p:spPr>
          <a:xfrm>
            <a:off x="4886325" y="3981589"/>
            <a:ext cx="4257675" cy="573919"/>
          </a:xfrm>
          <a:prstGeom prst="rect">
            <a:avLst/>
          </a:prstGeom>
        </p:spPr>
      </p:pic>
      <p:sp>
        <p:nvSpPr>
          <p:cNvPr id="6" name="Title 1">
            <a:extLst>
              <a:ext uri="{FF2B5EF4-FFF2-40B4-BE49-F238E27FC236}">
                <a16:creationId xmlns:a16="http://schemas.microsoft.com/office/drawing/2014/main" id="{2E7A4133-A5A0-4569-A73A-47F133D52DF7}"/>
              </a:ext>
            </a:extLst>
          </p:cNvPr>
          <p:cNvSpPr txBox="1">
            <a:spLocks/>
          </p:cNvSpPr>
          <p:nvPr/>
        </p:nvSpPr>
        <p:spPr bwMode="auto">
          <a:xfrm>
            <a:off x="3962400" y="4659654"/>
            <a:ext cx="5105400" cy="35718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defTabSz="685800" rtl="0" eaLnBrk="0" fontAlgn="base" hangingPunct="0">
              <a:lnSpc>
                <a:spcPct val="90000"/>
              </a:lnSpc>
              <a:spcBef>
                <a:spcPct val="0"/>
              </a:spcBef>
              <a:spcAft>
                <a:spcPct val="0"/>
              </a:spcAft>
              <a:defRPr lang="en-US" altLang="en-US" sz="4400" b="0" kern="1200" cap="none" dirty="0" smtClean="0">
                <a:solidFill>
                  <a:srgbClr val="00386B"/>
                </a:solidFill>
                <a:latin typeface="Avenir Next"/>
                <a:ea typeface="+mj-ea"/>
                <a:cs typeface="+mj-cs"/>
              </a:defRPr>
            </a:lvl1pPr>
            <a:lvl2pPr algn="l" defTabSz="685800" rtl="0" eaLnBrk="1" fontAlgn="base" hangingPunct="1">
              <a:lnSpc>
                <a:spcPct val="90000"/>
              </a:lnSpc>
              <a:spcBef>
                <a:spcPct val="0"/>
              </a:spcBef>
              <a:spcAft>
                <a:spcPct val="0"/>
              </a:spcAft>
              <a:defRPr sz="2400">
                <a:solidFill>
                  <a:schemeClr val="tx1"/>
                </a:solidFill>
                <a:latin typeface="Gill Sans MT" panose="020B0502020104020203" pitchFamily="34" charset="0"/>
              </a:defRPr>
            </a:lvl2pPr>
            <a:lvl3pPr algn="l" defTabSz="685800" rtl="0" eaLnBrk="1" fontAlgn="base" hangingPunct="1">
              <a:lnSpc>
                <a:spcPct val="90000"/>
              </a:lnSpc>
              <a:spcBef>
                <a:spcPct val="0"/>
              </a:spcBef>
              <a:spcAft>
                <a:spcPct val="0"/>
              </a:spcAft>
              <a:defRPr sz="2400">
                <a:solidFill>
                  <a:schemeClr val="tx1"/>
                </a:solidFill>
                <a:latin typeface="Gill Sans MT" panose="020B0502020104020203" pitchFamily="34" charset="0"/>
              </a:defRPr>
            </a:lvl3pPr>
            <a:lvl4pPr algn="l" defTabSz="685800" rtl="0" eaLnBrk="1" fontAlgn="base" hangingPunct="1">
              <a:lnSpc>
                <a:spcPct val="90000"/>
              </a:lnSpc>
              <a:spcBef>
                <a:spcPct val="0"/>
              </a:spcBef>
              <a:spcAft>
                <a:spcPct val="0"/>
              </a:spcAft>
              <a:defRPr sz="2400">
                <a:solidFill>
                  <a:schemeClr val="tx1"/>
                </a:solidFill>
                <a:latin typeface="Gill Sans MT" panose="020B0502020104020203" pitchFamily="34" charset="0"/>
              </a:defRPr>
            </a:lvl4pPr>
            <a:lvl5pPr algn="l" defTabSz="685800" rtl="0" eaLnBrk="1" fontAlgn="base" hangingPunct="1">
              <a:lnSpc>
                <a:spcPct val="90000"/>
              </a:lnSpc>
              <a:spcBef>
                <a:spcPct val="0"/>
              </a:spcBef>
              <a:spcAft>
                <a:spcPct val="0"/>
              </a:spcAft>
              <a:defRPr sz="2400">
                <a:solidFill>
                  <a:schemeClr val="tx1"/>
                </a:solidFill>
                <a:latin typeface="Gill Sans MT" panose="020B0502020104020203" pitchFamily="34" charset="0"/>
              </a:defRPr>
            </a:lvl5pPr>
            <a:lvl6pPr marL="457200" algn="l" defTabSz="685800" rtl="0" eaLnBrk="1" fontAlgn="base" hangingPunct="1">
              <a:lnSpc>
                <a:spcPct val="90000"/>
              </a:lnSpc>
              <a:spcBef>
                <a:spcPct val="0"/>
              </a:spcBef>
              <a:spcAft>
                <a:spcPct val="0"/>
              </a:spcAft>
              <a:defRPr sz="2400">
                <a:solidFill>
                  <a:schemeClr val="tx1"/>
                </a:solidFill>
                <a:latin typeface="Gill Sans MT" panose="020B0502020104020203" pitchFamily="34" charset="0"/>
              </a:defRPr>
            </a:lvl6pPr>
            <a:lvl7pPr marL="914400" algn="l" defTabSz="685800" rtl="0" eaLnBrk="1" fontAlgn="base" hangingPunct="1">
              <a:lnSpc>
                <a:spcPct val="90000"/>
              </a:lnSpc>
              <a:spcBef>
                <a:spcPct val="0"/>
              </a:spcBef>
              <a:spcAft>
                <a:spcPct val="0"/>
              </a:spcAft>
              <a:defRPr sz="2400">
                <a:solidFill>
                  <a:schemeClr val="tx1"/>
                </a:solidFill>
                <a:latin typeface="Gill Sans MT" panose="020B0502020104020203" pitchFamily="34" charset="0"/>
              </a:defRPr>
            </a:lvl7pPr>
            <a:lvl8pPr marL="1371600" algn="l" defTabSz="685800" rtl="0" eaLnBrk="1" fontAlgn="base" hangingPunct="1">
              <a:lnSpc>
                <a:spcPct val="90000"/>
              </a:lnSpc>
              <a:spcBef>
                <a:spcPct val="0"/>
              </a:spcBef>
              <a:spcAft>
                <a:spcPct val="0"/>
              </a:spcAft>
              <a:defRPr sz="2400">
                <a:solidFill>
                  <a:schemeClr val="tx1"/>
                </a:solidFill>
                <a:latin typeface="Gill Sans MT" panose="020B0502020104020203" pitchFamily="34" charset="0"/>
              </a:defRPr>
            </a:lvl8pPr>
            <a:lvl9pPr marL="1828800" algn="l" defTabSz="685800" rtl="0" eaLnBrk="1" fontAlgn="base" hangingPunct="1">
              <a:lnSpc>
                <a:spcPct val="90000"/>
              </a:lnSpc>
              <a:spcBef>
                <a:spcPct val="0"/>
              </a:spcBef>
              <a:spcAft>
                <a:spcPct val="0"/>
              </a:spcAft>
              <a:defRPr sz="2400">
                <a:solidFill>
                  <a:schemeClr val="tx1"/>
                </a:solidFill>
                <a:latin typeface="Gill Sans MT" panose="020B0502020104020203" pitchFamily="34" charset="0"/>
              </a:defRPr>
            </a:lvl9pPr>
          </a:lstStyle>
          <a:p>
            <a:r>
              <a:rPr lang="en-US" sz="1400" dirty="0">
                <a:solidFill>
                  <a:schemeClr val="bg1"/>
                </a:solidFill>
              </a:rPr>
              <a:t>Contact the COM Department Administrator for more Assistance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noFill/>
        </p:spPr>
        <p:txBody>
          <a:bodyPr>
            <a:normAutofit fontScale="90000"/>
          </a:bodyPr>
          <a:lstStyle/>
          <a:p>
            <a:r>
              <a:rPr lang="en-US" sz="3600" dirty="0"/>
              <a:t>Other Common Research-Related Workday Tasks</a:t>
            </a:r>
            <a:endParaRPr sz="3600" dirty="0"/>
          </a:p>
        </p:txBody>
      </p:sp>
      <p:sp>
        <p:nvSpPr>
          <p:cNvPr id="4" name="Content Placeholder 3">
            <a:extLst>
              <a:ext uri="{FF2B5EF4-FFF2-40B4-BE49-F238E27FC236}">
                <a16:creationId xmlns:a16="http://schemas.microsoft.com/office/drawing/2014/main" id="{91FA8698-3107-4668-AFA0-34789447C869}"/>
              </a:ext>
            </a:extLst>
          </p:cNvPr>
          <p:cNvSpPr txBox="1">
            <a:spLocks/>
          </p:cNvSpPr>
          <p:nvPr/>
        </p:nvSpPr>
        <p:spPr>
          <a:xfrm>
            <a:off x="152400" y="971550"/>
            <a:ext cx="8610600" cy="3505200"/>
          </a:xfrm>
          <a:prstGeom prst="rect">
            <a:avLst/>
          </a:prstGeom>
        </p:spPr>
        <p:txBody>
          <a:bodyPr/>
          <a:lstStyle>
            <a:lvl1pPr marL="171450" indent="-171450" algn="l" defTabSz="685800" rtl="0" eaLnBrk="1" fontAlgn="base" hangingPunct="1">
              <a:lnSpc>
                <a:spcPct val="120000"/>
              </a:lnSpc>
              <a:spcBef>
                <a:spcPts val="750"/>
              </a:spcBef>
              <a:spcAft>
                <a:spcPct val="0"/>
              </a:spcAft>
              <a:buClr>
                <a:schemeClr val="accent1"/>
              </a:buClr>
              <a:buSzPct val="100000"/>
              <a:buFont typeface="Arial" panose="020B0604020202020204" pitchFamily="34" charset="0"/>
              <a:buChar char="•"/>
              <a:defRPr sz="1500" kern="1200">
                <a:solidFill>
                  <a:schemeClr val="tx1"/>
                </a:solidFill>
                <a:latin typeface="+mn-lt"/>
                <a:ea typeface="+mn-ea"/>
                <a:cs typeface="+mn-cs"/>
              </a:defRPr>
            </a:lvl1pPr>
            <a:lvl2pPr marL="514350" indent="-171450" algn="l" defTabSz="685800" rtl="0" eaLnBrk="1" fontAlgn="base" hangingPunct="1">
              <a:lnSpc>
                <a:spcPct val="120000"/>
              </a:lnSpc>
              <a:spcBef>
                <a:spcPts val="375"/>
              </a:spcBef>
              <a:spcAft>
                <a:spcPct val="0"/>
              </a:spcAft>
              <a:buClr>
                <a:schemeClr val="accent1"/>
              </a:buClr>
              <a:buSzPct val="100000"/>
              <a:buFont typeface="Arial" panose="020B0604020202020204" pitchFamily="34" charset="0"/>
              <a:buChar char="•"/>
              <a:defRPr sz="1300" kern="1200">
                <a:solidFill>
                  <a:schemeClr val="tx1"/>
                </a:solidFill>
                <a:latin typeface="+mn-lt"/>
                <a:ea typeface="+mn-ea"/>
                <a:cs typeface="+mn-cs"/>
              </a:defRPr>
            </a:lvl2pPr>
            <a:lvl3pPr marL="857250" indent="-171450" algn="l" defTabSz="685800" rtl="0" eaLnBrk="1" fontAlgn="base" hangingPunct="1">
              <a:lnSpc>
                <a:spcPct val="120000"/>
              </a:lnSpc>
              <a:spcBef>
                <a:spcPts val="375"/>
              </a:spcBef>
              <a:spcAft>
                <a:spcPct val="0"/>
              </a:spcAft>
              <a:buClr>
                <a:schemeClr val="accent1"/>
              </a:buClr>
              <a:buSzPct val="100000"/>
              <a:buFont typeface="Arial" panose="020B0604020202020204" pitchFamily="34" charset="0"/>
              <a:buChar char="•"/>
              <a:defRPr sz="1200" kern="1200">
                <a:solidFill>
                  <a:schemeClr val="tx1"/>
                </a:solidFill>
                <a:latin typeface="+mn-lt"/>
                <a:ea typeface="+mn-ea"/>
                <a:cs typeface="+mn-cs"/>
              </a:defRPr>
            </a:lvl3pPr>
            <a:lvl4pPr marL="1200150" indent="-171450" algn="l" defTabSz="685800" rtl="0" eaLnBrk="1" fontAlgn="base" hangingPunct="1">
              <a:lnSpc>
                <a:spcPct val="120000"/>
              </a:lnSpc>
              <a:spcBef>
                <a:spcPts val="375"/>
              </a:spcBef>
              <a:spcAft>
                <a:spcPct val="0"/>
              </a:spcAft>
              <a:buClr>
                <a:schemeClr val="accent1"/>
              </a:buClr>
              <a:buSzPct val="100000"/>
              <a:buFont typeface="Arial" panose="020B0604020202020204" pitchFamily="34" charset="0"/>
              <a:buChar char="•"/>
              <a:defRPr sz="1000" kern="1200">
                <a:solidFill>
                  <a:schemeClr val="tx1"/>
                </a:solidFill>
                <a:latin typeface="+mn-lt"/>
                <a:ea typeface="+mn-ea"/>
                <a:cs typeface="+mn-cs"/>
              </a:defRPr>
            </a:lvl4pPr>
            <a:lvl5pPr marL="1543050" indent="-171450" algn="l" defTabSz="685800" rtl="0" eaLnBrk="1" fontAlgn="base" hangingPunct="1">
              <a:lnSpc>
                <a:spcPct val="120000"/>
              </a:lnSpc>
              <a:spcBef>
                <a:spcPts val="375"/>
              </a:spcBef>
              <a:spcAft>
                <a:spcPct val="0"/>
              </a:spcAft>
              <a:buClr>
                <a:schemeClr val="accent1"/>
              </a:buClr>
              <a:buSzPct val="100000"/>
              <a:buFont typeface="Arial" panose="020B0604020202020204" pitchFamily="34" charset="0"/>
              <a:buChar char="•"/>
              <a:defRPr sz="900" kern="1200">
                <a:solidFill>
                  <a:schemeClr val="tx1"/>
                </a:solidFill>
                <a:latin typeface="+mn-lt"/>
                <a:ea typeface="+mn-ea"/>
                <a:cs typeface="+mn-cs"/>
              </a:defRPr>
            </a:lvl5pPr>
            <a:lvl6pPr marL="1885950" indent="-171450" algn="l" defTabSz="685800" rtl="0" eaLnBrk="1" latinLnBrk="0" hangingPunct="1">
              <a:lnSpc>
                <a:spcPct val="120000"/>
              </a:lnSpc>
              <a:spcBef>
                <a:spcPts val="375"/>
              </a:spcBef>
              <a:buClr>
                <a:schemeClr val="accent1"/>
              </a:buClr>
              <a:buSzPct val="100000"/>
              <a:buFont typeface="Arial" panose="020B0604020202020204" pitchFamily="34" charset="0"/>
              <a:buChar char="•"/>
              <a:defRPr sz="900" kern="1200">
                <a:solidFill>
                  <a:schemeClr val="tx1"/>
                </a:solidFill>
                <a:effectLst/>
                <a:latin typeface="+mn-lt"/>
                <a:ea typeface="+mn-ea"/>
                <a:cs typeface="+mn-cs"/>
              </a:defRPr>
            </a:lvl6pPr>
            <a:lvl7pPr marL="2228850" indent="-171450" algn="l" defTabSz="685800" rtl="0" eaLnBrk="1" latinLnBrk="0" hangingPunct="1">
              <a:lnSpc>
                <a:spcPct val="120000"/>
              </a:lnSpc>
              <a:spcBef>
                <a:spcPts val="375"/>
              </a:spcBef>
              <a:buClr>
                <a:schemeClr val="accent1"/>
              </a:buClr>
              <a:buSzPct val="100000"/>
              <a:buFont typeface="Arial" panose="020B0604020202020204" pitchFamily="34" charset="0"/>
              <a:buChar char="•"/>
              <a:defRPr sz="900" kern="1200">
                <a:solidFill>
                  <a:schemeClr val="tx1"/>
                </a:solidFill>
                <a:effectLst/>
                <a:latin typeface="+mn-lt"/>
                <a:ea typeface="+mn-ea"/>
                <a:cs typeface="+mn-cs"/>
              </a:defRPr>
            </a:lvl7pPr>
            <a:lvl8pPr marL="2571750" indent="-171450" algn="l" defTabSz="685800" rtl="0" eaLnBrk="1" latinLnBrk="0" hangingPunct="1">
              <a:lnSpc>
                <a:spcPct val="120000"/>
              </a:lnSpc>
              <a:spcBef>
                <a:spcPts val="375"/>
              </a:spcBef>
              <a:buClr>
                <a:schemeClr val="accent1"/>
              </a:buClr>
              <a:buSzPct val="100000"/>
              <a:buFont typeface="Arial" panose="020B0604020202020204" pitchFamily="34" charset="0"/>
              <a:buChar char="•"/>
              <a:defRPr sz="900" kern="1200" baseline="0">
                <a:solidFill>
                  <a:schemeClr val="tx1"/>
                </a:solidFill>
                <a:effectLst/>
                <a:latin typeface="+mn-lt"/>
                <a:ea typeface="+mn-ea"/>
                <a:cs typeface="+mn-cs"/>
              </a:defRPr>
            </a:lvl8pPr>
            <a:lvl9pPr marL="2914650" indent="-171450" algn="l" defTabSz="685800" rtl="0" eaLnBrk="1" latinLnBrk="0" hangingPunct="1">
              <a:lnSpc>
                <a:spcPct val="120000"/>
              </a:lnSpc>
              <a:spcBef>
                <a:spcPts val="375"/>
              </a:spcBef>
              <a:buClr>
                <a:schemeClr val="accent1"/>
              </a:buClr>
              <a:buSzPct val="100000"/>
              <a:buFont typeface="Arial" panose="020B0604020202020204" pitchFamily="34" charset="0"/>
              <a:buChar char="•"/>
              <a:defRPr sz="900" kern="1200" baseline="0">
                <a:solidFill>
                  <a:schemeClr val="tx1"/>
                </a:solidFill>
                <a:effectLst/>
                <a:latin typeface="+mn-lt"/>
                <a:ea typeface="+mn-ea"/>
                <a:cs typeface="+mn-cs"/>
              </a:defRPr>
            </a:lvl9pPr>
          </a:lstStyle>
          <a:p>
            <a:pPr marL="0" indent="0">
              <a:buFont typeface="Arial" panose="020B0604020202020204" pitchFamily="34" charset="0"/>
              <a:buNone/>
            </a:pPr>
            <a:r>
              <a:rPr lang="en-US" sz="1700" b="1" dirty="0">
                <a:latin typeface="Avenir Next"/>
              </a:rPr>
              <a:t>Additional Research-Related Workday Tasks</a:t>
            </a:r>
          </a:p>
          <a:p>
            <a:pPr marL="285750" indent="-285750">
              <a:buClrTx/>
              <a:buFont typeface="Wingdings" panose="05000000000000000000" pitchFamily="2" charset="2"/>
              <a:buChar char="§"/>
            </a:pPr>
            <a:r>
              <a:rPr lang="en-US" sz="1400" b="0" u="sng" dirty="0">
                <a:latin typeface="Avenir Next"/>
              </a:rPr>
              <a:t>Approvals</a:t>
            </a:r>
            <a:r>
              <a:rPr lang="en-US" sz="1400" b="0" dirty="0">
                <a:latin typeface="Avenir Next"/>
              </a:rPr>
              <a:t> – As the PI on a project, there are certain research-related tasks (initiated by others) in Workday that will require PI approval before it can be processed. These include: </a:t>
            </a:r>
          </a:p>
          <a:p>
            <a:pPr marL="1028700" lvl="2" indent="-342900">
              <a:buClrTx/>
              <a:buFont typeface="+mj-lt"/>
              <a:buAutoNum type="arabicParenR"/>
            </a:pPr>
            <a:r>
              <a:rPr lang="en-US" sz="1400" b="0" dirty="0">
                <a:latin typeface="Avenir Next"/>
              </a:rPr>
              <a:t>Per-diem expenses/bills (Internal Service Delivery)</a:t>
            </a:r>
          </a:p>
          <a:p>
            <a:pPr marL="1028700" lvl="2" indent="-342900">
              <a:buClrTx/>
              <a:buFont typeface="+mj-lt"/>
              <a:buAutoNum type="arabicParenR"/>
            </a:pPr>
            <a:r>
              <a:rPr lang="en-US" sz="1400" b="0" dirty="0">
                <a:latin typeface="Avenir Next"/>
              </a:rPr>
              <a:t>Subaward invoices (Supplier Invoice)</a:t>
            </a:r>
          </a:p>
          <a:p>
            <a:pPr marL="1028700" lvl="2" indent="-342900">
              <a:buClrTx/>
              <a:buFont typeface="+mj-lt"/>
              <a:buAutoNum type="arabicParenR"/>
            </a:pPr>
            <a:r>
              <a:rPr lang="en-US" sz="1400" b="0" dirty="0">
                <a:latin typeface="Avenir Next"/>
              </a:rPr>
              <a:t>Core Facilities charges (Internal Service Delivery)</a:t>
            </a:r>
          </a:p>
          <a:p>
            <a:pPr>
              <a:buClrTx/>
              <a:buFont typeface="Wingdings" panose="05000000000000000000" pitchFamily="2" charset="2"/>
              <a:buChar char="§"/>
            </a:pPr>
            <a:r>
              <a:rPr lang="en-US" sz="1400" b="0" u="sng" dirty="0">
                <a:latin typeface="Avenir Next"/>
              </a:rPr>
              <a:t>Effort Certification</a:t>
            </a:r>
            <a:r>
              <a:rPr lang="en-US" sz="1400" b="0" dirty="0">
                <a:latin typeface="Avenir Next"/>
              </a:rPr>
              <a:t> –  The PI will be required to “certify effort” levels on a particular project in Workday. The Office of Research in the College of Medicine will reach out to the PI and confirm that the effort certification has been pre-reviewed and that it is ready to be approved. For PIs that have not certified effort before, the Office of Research will provide a “cheat-sheet” that will guide the PI on how to approve. </a:t>
            </a:r>
          </a:p>
          <a:p>
            <a:endParaRPr lang="en-US" b="0" dirty="0"/>
          </a:p>
        </p:txBody>
      </p:sp>
      <p:sp>
        <p:nvSpPr>
          <p:cNvPr id="5" name="Title 1">
            <a:extLst>
              <a:ext uri="{FF2B5EF4-FFF2-40B4-BE49-F238E27FC236}">
                <a16:creationId xmlns:a16="http://schemas.microsoft.com/office/drawing/2014/main" id="{21BC572B-A158-48F1-83DB-9A838C6261DD}"/>
              </a:ext>
            </a:extLst>
          </p:cNvPr>
          <p:cNvSpPr txBox="1">
            <a:spLocks/>
          </p:cNvSpPr>
          <p:nvPr/>
        </p:nvSpPr>
        <p:spPr bwMode="auto">
          <a:xfrm>
            <a:off x="3962400" y="4659654"/>
            <a:ext cx="5105400" cy="35718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defTabSz="685800" rtl="0" eaLnBrk="0" fontAlgn="base" hangingPunct="0">
              <a:lnSpc>
                <a:spcPct val="90000"/>
              </a:lnSpc>
              <a:spcBef>
                <a:spcPct val="0"/>
              </a:spcBef>
              <a:spcAft>
                <a:spcPct val="0"/>
              </a:spcAft>
              <a:defRPr lang="en-US" altLang="en-US" sz="4400" b="0" kern="1200" cap="none" dirty="0" smtClean="0">
                <a:solidFill>
                  <a:srgbClr val="00386B"/>
                </a:solidFill>
                <a:latin typeface="Avenir Next"/>
                <a:ea typeface="+mj-ea"/>
                <a:cs typeface="+mj-cs"/>
              </a:defRPr>
            </a:lvl1pPr>
            <a:lvl2pPr algn="l" defTabSz="685800" rtl="0" eaLnBrk="1" fontAlgn="base" hangingPunct="1">
              <a:lnSpc>
                <a:spcPct val="90000"/>
              </a:lnSpc>
              <a:spcBef>
                <a:spcPct val="0"/>
              </a:spcBef>
              <a:spcAft>
                <a:spcPct val="0"/>
              </a:spcAft>
              <a:defRPr sz="2400">
                <a:solidFill>
                  <a:schemeClr val="tx1"/>
                </a:solidFill>
                <a:latin typeface="Gill Sans MT" panose="020B0502020104020203" pitchFamily="34" charset="0"/>
              </a:defRPr>
            </a:lvl2pPr>
            <a:lvl3pPr algn="l" defTabSz="685800" rtl="0" eaLnBrk="1" fontAlgn="base" hangingPunct="1">
              <a:lnSpc>
                <a:spcPct val="90000"/>
              </a:lnSpc>
              <a:spcBef>
                <a:spcPct val="0"/>
              </a:spcBef>
              <a:spcAft>
                <a:spcPct val="0"/>
              </a:spcAft>
              <a:defRPr sz="2400">
                <a:solidFill>
                  <a:schemeClr val="tx1"/>
                </a:solidFill>
                <a:latin typeface="Gill Sans MT" panose="020B0502020104020203" pitchFamily="34" charset="0"/>
              </a:defRPr>
            </a:lvl3pPr>
            <a:lvl4pPr algn="l" defTabSz="685800" rtl="0" eaLnBrk="1" fontAlgn="base" hangingPunct="1">
              <a:lnSpc>
                <a:spcPct val="90000"/>
              </a:lnSpc>
              <a:spcBef>
                <a:spcPct val="0"/>
              </a:spcBef>
              <a:spcAft>
                <a:spcPct val="0"/>
              </a:spcAft>
              <a:defRPr sz="2400">
                <a:solidFill>
                  <a:schemeClr val="tx1"/>
                </a:solidFill>
                <a:latin typeface="Gill Sans MT" panose="020B0502020104020203" pitchFamily="34" charset="0"/>
              </a:defRPr>
            </a:lvl4pPr>
            <a:lvl5pPr algn="l" defTabSz="685800" rtl="0" eaLnBrk="1" fontAlgn="base" hangingPunct="1">
              <a:lnSpc>
                <a:spcPct val="90000"/>
              </a:lnSpc>
              <a:spcBef>
                <a:spcPct val="0"/>
              </a:spcBef>
              <a:spcAft>
                <a:spcPct val="0"/>
              </a:spcAft>
              <a:defRPr sz="2400">
                <a:solidFill>
                  <a:schemeClr val="tx1"/>
                </a:solidFill>
                <a:latin typeface="Gill Sans MT" panose="020B0502020104020203" pitchFamily="34" charset="0"/>
              </a:defRPr>
            </a:lvl5pPr>
            <a:lvl6pPr marL="457200" algn="l" defTabSz="685800" rtl="0" eaLnBrk="1" fontAlgn="base" hangingPunct="1">
              <a:lnSpc>
                <a:spcPct val="90000"/>
              </a:lnSpc>
              <a:spcBef>
                <a:spcPct val="0"/>
              </a:spcBef>
              <a:spcAft>
                <a:spcPct val="0"/>
              </a:spcAft>
              <a:defRPr sz="2400">
                <a:solidFill>
                  <a:schemeClr val="tx1"/>
                </a:solidFill>
                <a:latin typeface="Gill Sans MT" panose="020B0502020104020203" pitchFamily="34" charset="0"/>
              </a:defRPr>
            </a:lvl6pPr>
            <a:lvl7pPr marL="914400" algn="l" defTabSz="685800" rtl="0" eaLnBrk="1" fontAlgn="base" hangingPunct="1">
              <a:lnSpc>
                <a:spcPct val="90000"/>
              </a:lnSpc>
              <a:spcBef>
                <a:spcPct val="0"/>
              </a:spcBef>
              <a:spcAft>
                <a:spcPct val="0"/>
              </a:spcAft>
              <a:defRPr sz="2400">
                <a:solidFill>
                  <a:schemeClr val="tx1"/>
                </a:solidFill>
                <a:latin typeface="Gill Sans MT" panose="020B0502020104020203" pitchFamily="34" charset="0"/>
              </a:defRPr>
            </a:lvl7pPr>
            <a:lvl8pPr marL="1371600" algn="l" defTabSz="685800" rtl="0" eaLnBrk="1" fontAlgn="base" hangingPunct="1">
              <a:lnSpc>
                <a:spcPct val="90000"/>
              </a:lnSpc>
              <a:spcBef>
                <a:spcPct val="0"/>
              </a:spcBef>
              <a:spcAft>
                <a:spcPct val="0"/>
              </a:spcAft>
              <a:defRPr sz="2400">
                <a:solidFill>
                  <a:schemeClr val="tx1"/>
                </a:solidFill>
                <a:latin typeface="Gill Sans MT" panose="020B0502020104020203" pitchFamily="34" charset="0"/>
              </a:defRPr>
            </a:lvl8pPr>
            <a:lvl9pPr marL="1828800" algn="l" defTabSz="685800" rtl="0" eaLnBrk="1" fontAlgn="base" hangingPunct="1">
              <a:lnSpc>
                <a:spcPct val="90000"/>
              </a:lnSpc>
              <a:spcBef>
                <a:spcPct val="0"/>
              </a:spcBef>
              <a:spcAft>
                <a:spcPct val="0"/>
              </a:spcAft>
              <a:defRPr sz="2400">
                <a:solidFill>
                  <a:schemeClr val="tx1"/>
                </a:solidFill>
                <a:latin typeface="Gill Sans MT" panose="020B0502020104020203" pitchFamily="34" charset="0"/>
              </a:defRPr>
            </a:lvl9pPr>
          </a:lstStyle>
          <a:p>
            <a:r>
              <a:rPr lang="en-US" sz="1400" dirty="0">
                <a:solidFill>
                  <a:schemeClr val="bg1"/>
                </a:solidFill>
              </a:rPr>
              <a:t>Contact the COM Office of Research for more Assistance</a:t>
            </a:r>
          </a:p>
        </p:txBody>
      </p:sp>
    </p:spTree>
    <p:extLst>
      <p:ext uri="{BB962C8B-B14F-4D97-AF65-F5344CB8AC3E}">
        <p14:creationId xmlns:p14="http://schemas.microsoft.com/office/powerpoint/2010/main" val="36108177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Trainings, Technical Difficulties or Assistance</a:t>
            </a:r>
          </a:p>
        </p:txBody>
      </p:sp>
      <p:sp>
        <p:nvSpPr>
          <p:cNvPr id="8" name="Content Placeholder 3">
            <a:extLst>
              <a:ext uri="{FF2B5EF4-FFF2-40B4-BE49-F238E27FC236}">
                <a16:creationId xmlns:a16="http://schemas.microsoft.com/office/drawing/2014/main" id="{189EE7F6-F9E0-4DE8-A8CA-162BB4748000}"/>
              </a:ext>
            </a:extLst>
          </p:cNvPr>
          <p:cNvSpPr txBox="1">
            <a:spLocks/>
          </p:cNvSpPr>
          <p:nvPr/>
        </p:nvSpPr>
        <p:spPr bwMode="auto">
          <a:xfrm>
            <a:off x="1066800" y="1504950"/>
            <a:ext cx="6858000" cy="1748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171450" indent="-171450" algn="l" defTabSz="685800" rtl="0" eaLnBrk="1" fontAlgn="base" hangingPunct="1">
              <a:lnSpc>
                <a:spcPct val="120000"/>
              </a:lnSpc>
              <a:spcBef>
                <a:spcPts val="750"/>
              </a:spcBef>
              <a:spcAft>
                <a:spcPct val="0"/>
              </a:spcAft>
              <a:buClr>
                <a:schemeClr val="accent1"/>
              </a:buClr>
              <a:buSzPct val="100000"/>
              <a:buFont typeface="Arial" panose="020B0604020202020204" pitchFamily="34" charset="0"/>
              <a:buChar char="•"/>
              <a:defRPr sz="2000" kern="1200">
                <a:solidFill>
                  <a:srgbClr val="003968"/>
                </a:solidFill>
                <a:latin typeface="Avenir Next"/>
                <a:ea typeface="+mn-ea"/>
                <a:cs typeface="+mn-cs"/>
              </a:defRPr>
            </a:lvl1pPr>
            <a:lvl2pPr marL="514350" indent="-171450" algn="l" defTabSz="685800" rtl="0" eaLnBrk="1" fontAlgn="base" hangingPunct="1">
              <a:lnSpc>
                <a:spcPct val="120000"/>
              </a:lnSpc>
              <a:spcBef>
                <a:spcPts val="375"/>
              </a:spcBef>
              <a:spcAft>
                <a:spcPct val="0"/>
              </a:spcAft>
              <a:buClr>
                <a:schemeClr val="accent1"/>
              </a:buClr>
              <a:buSzPct val="100000"/>
              <a:buFont typeface="Arial" panose="020B0604020202020204" pitchFamily="34" charset="0"/>
              <a:buChar char="•"/>
              <a:defRPr sz="1600" kern="1200">
                <a:solidFill>
                  <a:srgbClr val="003968"/>
                </a:solidFill>
                <a:latin typeface="Avenir Next"/>
                <a:ea typeface="+mn-ea"/>
                <a:cs typeface="+mn-cs"/>
              </a:defRPr>
            </a:lvl2pPr>
            <a:lvl3pPr marL="857250" indent="-171450" algn="l" defTabSz="685800" rtl="0" eaLnBrk="1" fontAlgn="base" hangingPunct="1">
              <a:lnSpc>
                <a:spcPct val="120000"/>
              </a:lnSpc>
              <a:spcBef>
                <a:spcPts val="375"/>
              </a:spcBef>
              <a:spcAft>
                <a:spcPct val="0"/>
              </a:spcAft>
              <a:buClr>
                <a:schemeClr val="accent1"/>
              </a:buClr>
              <a:buSzPct val="100000"/>
              <a:buFont typeface="Arial" panose="020B0604020202020204" pitchFamily="34" charset="0"/>
              <a:buChar char="•"/>
              <a:defRPr sz="1600" kern="1200">
                <a:solidFill>
                  <a:srgbClr val="003968"/>
                </a:solidFill>
                <a:latin typeface="Avenir Next"/>
                <a:ea typeface="+mn-ea"/>
                <a:cs typeface="+mn-cs"/>
              </a:defRPr>
            </a:lvl3pPr>
            <a:lvl4pPr marL="1200150" indent="-171450" algn="l" defTabSz="685800" rtl="0" eaLnBrk="1" fontAlgn="base" hangingPunct="1">
              <a:lnSpc>
                <a:spcPct val="120000"/>
              </a:lnSpc>
              <a:spcBef>
                <a:spcPts val="375"/>
              </a:spcBef>
              <a:spcAft>
                <a:spcPct val="0"/>
              </a:spcAft>
              <a:buClr>
                <a:schemeClr val="accent1"/>
              </a:buClr>
              <a:buSzPct val="100000"/>
              <a:buFont typeface="Arial" panose="020B0604020202020204" pitchFamily="34" charset="0"/>
              <a:buChar char="•"/>
              <a:defRPr sz="1400" kern="1200">
                <a:solidFill>
                  <a:srgbClr val="003968"/>
                </a:solidFill>
                <a:latin typeface="Avenir Next"/>
                <a:ea typeface="+mn-ea"/>
                <a:cs typeface="+mn-cs"/>
              </a:defRPr>
            </a:lvl4pPr>
            <a:lvl5pPr marL="1543050" indent="-171450" algn="l" defTabSz="685800" rtl="0" eaLnBrk="1" fontAlgn="base" hangingPunct="1">
              <a:lnSpc>
                <a:spcPct val="120000"/>
              </a:lnSpc>
              <a:spcBef>
                <a:spcPts val="375"/>
              </a:spcBef>
              <a:spcAft>
                <a:spcPct val="0"/>
              </a:spcAft>
              <a:buClr>
                <a:schemeClr val="accent1"/>
              </a:buClr>
              <a:buSzPct val="100000"/>
              <a:buFont typeface="Arial" panose="020B0604020202020204" pitchFamily="34" charset="0"/>
              <a:buChar char="•"/>
              <a:defRPr sz="1200" kern="1200">
                <a:solidFill>
                  <a:srgbClr val="003968"/>
                </a:solidFill>
                <a:latin typeface="Avenir Next"/>
                <a:ea typeface="+mn-ea"/>
                <a:cs typeface="+mn-cs"/>
              </a:defRPr>
            </a:lvl5pPr>
            <a:lvl6pPr marL="1885950" indent="-171450" algn="l" defTabSz="685800" rtl="0" eaLnBrk="1" latinLnBrk="0" hangingPunct="1">
              <a:lnSpc>
                <a:spcPct val="120000"/>
              </a:lnSpc>
              <a:spcBef>
                <a:spcPts val="375"/>
              </a:spcBef>
              <a:buClr>
                <a:schemeClr val="accent1"/>
              </a:buClr>
              <a:buSzPct val="100000"/>
              <a:buFont typeface="Arial" panose="020B0604020202020204" pitchFamily="34" charset="0"/>
              <a:buChar char="•"/>
              <a:defRPr sz="900" kern="1200">
                <a:solidFill>
                  <a:schemeClr val="tx1"/>
                </a:solidFill>
                <a:effectLst/>
                <a:latin typeface="+mn-lt"/>
                <a:ea typeface="+mn-ea"/>
                <a:cs typeface="+mn-cs"/>
              </a:defRPr>
            </a:lvl6pPr>
            <a:lvl7pPr marL="2228850" indent="-171450" algn="l" defTabSz="685800" rtl="0" eaLnBrk="1" latinLnBrk="0" hangingPunct="1">
              <a:lnSpc>
                <a:spcPct val="120000"/>
              </a:lnSpc>
              <a:spcBef>
                <a:spcPts val="375"/>
              </a:spcBef>
              <a:buClr>
                <a:schemeClr val="accent1"/>
              </a:buClr>
              <a:buSzPct val="100000"/>
              <a:buFont typeface="Arial" panose="020B0604020202020204" pitchFamily="34" charset="0"/>
              <a:buChar char="•"/>
              <a:defRPr sz="900" kern="1200">
                <a:solidFill>
                  <a:schemeClr val="tx1"/>
                </a:solidFill>
                <a:effectLst/>
                <a:latin typeface="+mn-lt"/>
                <a:ea typeface="+mn-ea"/>
                <a:cs typeface="+mn-cs"/>
              </a:defRPr>
            </a:lvl7pPr>
            <a:lvl8pPr marL="2571750" indent="-171450" algn="l" defTabSz="685800" rtl="0" eaLnBrk="1" latinLnBrk="0" hangingPunct="1">
              <a:lnSpc>
                <a:spcPct val="120000"/>
              </a:lnSpc>
              <a:spcBef>
                <a:spcPts val="375"/>
              </a:spcBef>
              <a:buClr>
                <a:schemeClr val="accent1"/>
              </a:buClr>
              <a:buSzPct val="100000"/>
              <a:buFont typeface="Arial" panose="020B0604020202020204" pitchFamily="34" charset="0"/>
              <a:buChar char="•"/>
              <a:defRPr sz="900" kern="1200" baseline="0">
                <a:solidFill>
                  <a:schemeClr val="tx1"/>
                </a:solidFill>
                <a:effectLst/>
                <a:latin typeface="+mn-lt"/>
                <a:ea typeface="+mn-ea"/>
                <a:cs typeface="+mn-cs"/>
              </a:defRPr>
            </a:lvl8pPr>
            <a:lvl9pPr marL="2914650" indent="-171450" algn="l" defTabSz="685800" rtl="0" eaLnBrk="1" latinLnBrk="0" hangingPunct="1">
              <a:lnSpc>
                <a:spcPct val="120000"/>
              </a:lnSpc>
              <a:spcBef>
                <a:spcPts val="375"/>
              </a:spcBef>
              <a:buClr>
                <a:schemeClr val="accent1"/>
              </a:buClr>
              <a:buSzPct val="100000"/>
              <a:buFont typeface="Arial" panose="020B0604020202020204" pitchFamily="34" charset="0"/>
              <a:buChar char="•"/>
              <a:defRPr sz="900" kern="1200" baseline="0">
                <a:solidFill>
                  <a:schemeClr val="tx1"/>
                </a:solidFill>
                <a:effectLst/>
                <a:latin typeface="+mn-lt"/>
                <a:ea typeface="+mn-ea"/>
                <a:cs typeface="+mn-cs"/>
              </a:defRPr>
            </a:lvl9pPr>
          </a:lstStyle>
          <a:p>
            <a:pPr marL="0" indent="0" algn="just">
              <a:lnSpc>
                <a:spcPct val="100000"/>
              </a:lnSpc>
              <a:spcBef>
                <a:spcPts val="0"/>
              </a:spcBef>
              <a:spcAft>
                <a:spcPts val="0"/>
              </a:spcAft>
              <a:buClrTx/>
              <a:buFont typeface="Arial" panose="020B0604020202020204" pitchFamily="34" charset="0"/>
              <a:buNone/>
            </a:pPr>
            <a:endParaRPr lang="en-US" sz="1400" b="1" dirty="0">
              <a:solidFill>
                <a:schemeClr val="tx1"/>
              </a:solidFill>
            </a:endParaRPr>
          </a:p>
          <a:p>
            <a:pPr marL="0" indent="0" algn="just">
              <a:lnSpc>
                <a:spcPct val="100000"/>
              </a:lnSpc>
              <a:spcBef>
                <a:spcPts val="0"/>
              </a:spcBef>
              <a:spcAft>
                <a:spcPts val="0"/>
              </a:spcAft>
              <a:buClrTx/>
              <a:buFont typeface="Arial" panose="020B0604020202020204" pitchFamily="34" charset="0"/>
              <a:buNone/>
            </a:pPr>
            <a:r>
              <a:rPr lang="en-US" sz="1400" b="0" dirty="0">
                <a:solidFill>
                  <a:schemeClr val="tx1"/>
                </a:solidFill>
              </a:rPr>
              <a:t>For training requests or technical difficulties with Workday, please access or contact the FAU </a:t>
            </a:r>
            <a:r>
              <a:rPr lang="en-US" sz="1400" b="0" dirty="0">
                <a:solidFill>
                  <a:schemeClr val="tx1"/>
                </a:solidFill>
                <a:hlinkClick r:id="rId2"/>
              </a:rPr>
              <a:t>Workday webpage</a:t>
            </a:r>
            <a:r>
              <a:rPr lang="en-US" sz="1400" b="0" dirty="0">
                <a:solidFill>
                  <a:schemeClr val="tx1"/>
                </a:solidFill>
              </a:rPr>
              <a:t> or </a:t>
            </a:r>
            <a:r>
              <a:rPr lang="en-US" sz="1400" b="0" dirty="0">
                <a:solidFill>
                  <a:schemeClr val="tx1"/>
                </a:solidFill>
                <a:hlinkClick r:id="rId3"/>
              </a:rPr>
              <a:t>training webpage</a:t>
            </a:r>
            <a:r>
              <a:rPr lang="en-US" sz="1400" b="0" dirty="0">
                <a:solidFill>
                  <a:schemeClr val="tx1"/>
                </a:solidFill>
              </a:rPr>
              <a:t> for assistance. Additionally, you can contact your COM Department Administrator for further guidance:</a:t>
            </a:r>
          </a:p>
        </p:txBody>
      </p:sp>
      <p:pic>
        <p:nvPicPr>
          <p:cNvPr id="9" name="Picture 8">
            <a:extLst>
              <a:ext uri="{FF2B5EF4-FFF2-40B4-BE49-F238E27FC236}">
                <a16:creationId xmlns:a16="http://schemas.microsoft.com/office/drawing/2014/main" id="{9B2909A5-0118-4BB0-B91D-A89A513C2645}"/>
              </a:ext>
            </a:extLst>
          </p:cNvPr>
          <p:cNvPicPr>
            <a:picLocks noChangeAspect="1"/>
          </p:cNvPicPr>
          <p:nvPr/>
        </p:nvPicPr>
        <p:blipFill>
          <a:blip r:embed="rId4"/>
          <a:stretch>
            <a:fillRect/>
          </a:stretch>
        </p:blipFill>
        <p:spPr>
          <a:xfrm>
            <a:off x="6705600" y="3562350"/>
            <a:ext cx="2138362" cy="846268"/>
          </a:xfrm>
          <a:prstGeom prst="rect">
            <a:avLst/>
          </a:prstGeom>
        </p:spPr>
      </p:pic>
    </p:spTree>
    <p:extLst>
      <p:ext uri="{BB962C8B-B14F-4D97-AF65-F5344CB8AC3E}">
        <p14:creationId xmlns:p14="http://schemas.microsoft.com/office/powerpoint/2010/main" val="709625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r>
              <a:rPr lang="en-US" sz="4000" dirty="0"/>
              <a:t>What is Workday?</a:t>
            </a:r>
            <a:br>
              <a:rPr lang="en-US" sz="4000" dirty="0"/>
            </a:br>
            <a:endParaRPr lang="en-US" sz="4000" dirty="0"/>
          </a:p>
        </p:txBody>
      </p:sp>
      <p:sp>
        <p:nvSpPr>
          <p:cNvPr id="9" name="Content Placeholder 8"/>
          <p:cNvSpPr>
            <a:spLocks noGrp="1"/>
          </p:cNvSpPr>
          <p:nvPr>
            <p:ph sz="half" idx="1"/>
          </p:nvPr>
        </p:nvSpPr>
        <p:spPr>
          <a:xfrm>
            <a:off x="126634" y="1123950"/>
            <a:ext cx="7772400" cy="3305175"/>
          </a:xfrm>
        </p:spPr>
        <p:txBody>
          <a:bodyPr/>
          <a:lstStyle/>
          <a:p>
            <a:pPr marL="0" indent="0" algn="just">
              <a:spcBef>
                <a:spcPts val="0"/>
              </a:spcBef>
              <a:buClr>
                <a:schemeClr val="tx2"/>
              </a:buClr>
              <a:buNone/>
            </a:pPr>
            <a:r>
              <a:rPr lang="en-US" sz="1600" b="1" dirty="0">
                <a:solidFill>
                  <a:schemeClr val="tx1"/>
                </a:solidFill>
              </a:rPr>
              <a:t>What is Workday</a:t>
            </a:r>
          </a:p>
          <a:p>
            <a:pPr algn="just">
              <a:spcBef>
                <a:spcPts val="0"/>
              </a:spcBef>
              <a:buClr>
                <a:schemeClr val="tx2"/>
              </a:buClr>
              <a:buFont typeface="Wingdings" panose="05000000000000000000" pitchFamily="2" charset="2"/>
              <a:buChar char="§"/>
            </a:pPr>
            <a:r>
              <a:rPr lang="en-US" sz="1400" dirty="0">
                <a:solidFill>
                  <a:schemeClr val="tx1"/>
                </a:solidFill>
              </a:rPr>
              <a:t>Workday is Florida Atlantic University’s (FAU) cloud-based application software that enables human resources, payroll, and financial functions. Workday has a modern interface and delivers service over the internet and stores all information in the cloud, eliminating the need to store and protect the data locally. Workday services provides FAU’s faculty, staff, and students with the tools they need to be successful at FAU. </a:t>
            </a:r>
          </a:p>
          <a:p>
            <a:pPr algn="just">
              <a:spcBef>
                <a:spcPts val="0"/>
              </a:spcBef>
              <a:buClr>
                <a:schemeClr val="tx2"/>
              </a:buClr>
              <a:buFont typeface="Wingdings" panose="05000000000000000000" pitchFamily="2" charset="2"/>
              <a:buChar char="§"/>
            </a:pPr>
            <a:endParaRPr lang="en-US" sz="600" dirty="0">
              <a:solidFill>
                <a:schemeClr val="tx1"/>
              </a:solidFill>
            </a:endParaRPr>
          </a:p>
          <a:p>
            <a:pPr marL="0" indent="0" algn="just">
              <a:spcBef>
                <a:spcPts val="0"/>
              </a:spcBef>
              <a:buClr>
                <a:schemeClr val="tx2"/>
              </a:buClr>
              <a:buNone/>
            </a:pPr>
            <a:r>
              <a:rPr lang="en-US" sz="1600" b="1" dirty="0">
                <a:solidFill>
                  <a:schemeClr val="tx1"/>
                </a:solidFill>
              </a:rPr>
              <a:t>Key Benefits and Features of Workday</a:t>
            </a:r>
          </a:p>
          <a:p>
            <a:pPr algn="just">
              <a:spcBef>
                <a:spcPts val="0"/>
              </a:spcBef>
              <a:buClr>
                <a:schemeClr val="tx2"/>
              </a:buClr>
              <a:buFont typeface="Wingdings" panose="05000000000000000000" pitchFamily="2" charset="2"/>
              <a:buChar char="§"/>
            </a:pPr>
            <a:r>
              <a:rPr lang="en-US" sz="1400" dirty="0">
                <a:solidFill>
                  <a:schemeClr val="tx1"/>
                </a:solidFill>
              </a:rPr>
              <a:t>Integrated with FAU’s single sign-on (SSO) which leverages your FAU credentials to access Workday</a:t>
            </a:r>
          </a:p>
          <a:p>
            <a:pPr algn="just">
              <a:spcBef>
                <a:spcPts val="0"/>
              </a:spcBef>
              <a:buClr>
                <a:schemeClr val="tx2"/>
              </a:buClr>
              <a:buFont typeface="Wingdings" panose="05000000000000000000" pitchFamily="2" charset="2"/>
              <a:buChar char="§"/>
            </a:pPr>
            <a:r>
              <a:rPr lang="en-US" sz="1400" dirty="0">
                <a:solidFill>
                  <a:schemeClr val="tx1"/>
                </a:solidFill>
              </a:rPr>
              <a:t>Personnel profiles are stored  in Workday, including hiring information, names, titles, department, etc.</a:t>
            </a:r>
          </a:p>
          <a:p>
            <a:pPr algn="just">
              <a:spcBef>
                <a:spcPts val="0"/>
              </a:spcBef>
              <a:buClr>
                <a:schemeClr val="tx2"/>
              </a:buClr>
              <a:buFont typeface="Wingdings" panose="05000000000000000000" pitchFamily="2" charset="2"/>
              <a:buChar char="§"/>
            </a:pPr>
            <a:r>
              <a:rPr lang="en-US" sz="1400" dirty="0">
                <a:solidFill>
                  <a:schemeClr val="tx1"/>
                </a:solidFill>
              </a:rPr>
              <a:t>Workday is flexible and is focus on providing functionality specific to higher education</a:t>
            </a:r>
          </a:p>
          <a:p>
            <a:pPr algn="just">
              <a:spcBef>
                <a:spcPts val="0"/>
              </a:spcBef>
              <a:buClr>
                <a:schemeClr val="tx2"/>
              </a:buClr>
              <a:buFont typeface="Wingdings" panose="05000000000000000000" pitchFamily="2" charset="2"/>
              <a:buChar char="§"/>
            </a:pPr>
            <a:r>
              <a:rPr lang="en-US" sz="1400" dirty="0">
                <a:solidFill>
                  <a:schemeClr val="tx1"/>
                </a:solidFill>
              </a:rPr>
              <a:t>Workday integrates multiple modules beyond just human resource, payroll, and financial functions</a:t>
            </a:r>
          </a:p>
          <a:p>
            <a:pPr algn="just">
              <a:spcBef>
                <a:spcPts val="0"/>
              </a:spcBef>
              <a:buClr>
                <a:schemeClr val="tx2"/>
              </a:buClr>
              <a:buFont typeface="Wingdings" panose="05000000000000000000" pitchFamily="2" charset="2"/>
              <a:buChar char="§"/>
            </a:pPr>
            <a:r>
              <a:rPr lang="en-US" sz="1400" dirty="0">
                <a:solidFill>
                  <a:schemeClr val="tx1"/>
                </a:solidFill>
              </a:rPr>
              <a:t>The robust features of Workday allows users to access vital information so that they can make strategic decisions and further support the important contributions they make everyday</a:t>
            </a:r>
          </a:p>
          <a:p>
            <a:endParaRPr lang="en-US" dirty="0"/>
          </a:p>
        </p:txBody>
      </p:sp>
      <p:pic>
        <p:nvPicPr>
          <p:cNvPr id="2050" name="Picture 2" descr="Workday : Florida Atlantic University">
            <a:extLst>
              <a:ext uri="{FF2B5EF4-FFF2-40B4-BE49-F238E27FC236}">
                <a16:creationId xmlns:a16="http://schemas.microsoft.com/office/drawing/2014/main" id="{679FE080-93D7-4C78-A79D-49E2623079F4}"/>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24800" y="3333750"/>
            <a:ext cx="1092566" cy="1095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51657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noFill/>
        </p:spPr>
        <p:txBody>
          <a:bodyPr>
            <a:normAutofit/>
          </a:bodyPr>
          <a:lstStyle/>
          <a:p>
            <a:r>
              <a:rPr lang="en-US" sz="3600" dirty="0"/>
              <a:t>Workday’s Additional Benefits</a:t>
            </a:r>
            <a:endParaRPr sz="3600" dirty="0"/>
          </a:p>
        </p:txBody>
      </p:sp>
      <p:sp>
        <p:nvSpPr>
          <p:cNvPr id="14339" name="Content Placeholder 2"/>
          <p:cNvSpPr>
            <a:spLocks noGrp="1"/>
          </p:cNvSpPr>
          <p:nvPr>
            <p:ph sz="quarter" idx="10"/>
          </p:nvPr>
        </p:nvSpPr>
        <p:spPr>
          <a:xfrm>
            <a:off x="381000" y="1428749"/>
            <a:ext cx="5410200" cy="2989449"/>
          </a:xfrm>
        </p:spPr>
        <p:txBody>
          <a:bodyPr>
            <a:normAutofit/>
          </a:bodyPr>
          <a:lstStyle/>
          <a:p>
            <a:pPr marL="0" indent="0" algn="just">
              <a:spcAft>
                <a:spcPts val="0"/>
              </a:spcAft>
              <a:buNone/>
            </a:pPr>
            <a:r>
              <a:rPr lang="en-US" sz="1700" b="1" dirty="0">
                <a:solidFill>
                  <a:schemeClr val="tx1"/>
                </a:solidFill>
              </a:rPr>
              <a:t>Additional Benefits</a:t>
            </a:r>
          </a:p>
          <a:p>
            <a:pPr marL="285750" indent="-285750">
              <a:spcAft>
                <a:spcPts val="0"/>
              </a:spcAft>
              <a:buClrTx/>
              <a:buFont typeface="Wingdings" panose="05000000000000000000" pitchFamily="2" charset="2"/>
              <a:buChar char="§"/>
            </a:pPr>
            <a:r>
              <a:rPr lang="en-US" sz="1400" dirty="0">
                <a:solidFill>
                  <a:schemeClr val="tx1"/>
                </a:solidFill>
              </a:rPr>
              <a:t>Since Workday is web-based, it can be accessed anywhere there is an internet connection</a:t>
            </a:r>
          </a:p>
          <a:p>
            <a:pPr marL="285750" indent="-285750">
              <a:spcAft>
                <a:spcPts val="0"/>
              </a:spcAft>
              <a:buClrTx/>
              <a:buFont typeface="Wingdings" panose="05000000000000000000" pitchFamily="2" charset="2"/>
              <a:buChar char="§"/>
            </a:pPr>
            <a:r>
              <a:rPr lang="en-US" sz="1400" dirty="0">
                <a:solidFill>
                  <a:schemeClr val="tx1"/>
                </a:solidFill>
              </a:rPr>
              <a:t>Intuitive UX which allows the user to utilize and view Workday on various mediums (computer, tablet, and cell phones)</a:t>
            </a:r>
          </a:p>
          <a:p>
            <a:pPr marL="285750" indent="-285750">
              <a:spcAft>
                <a:spcPts val="0"/>
              </a:spcAft>
              <a:buClrTx/>
              <a:buFont typeface="Wingdings" panose="05000000000000000000" pitchFamily="2" charset="2"/>
              <a:buChar char="§"/>
            </a:pPr>
            <a:r>
              <a:rPr lang="en-US" sz="1400" dirty="0">
                <a:solidFill>
                  <a:schemeClr val="tx1"/>
                </a:solidFill>
              </a:rPr>
              <a:t>Houses a library of “FAU Job Aids” which provides users with numerous function specific guidelines</a:t>
            </a:r>
          </a:p>
          <a:p>
            <a:pPr marL="285750" indent="-285750">
              <a:spcAft>
                <a:spcPts val="0"/>
              </a:spcAft>
              <a:buClrTx/>
              <a:buFont typeface="Wingdings" panose="05000000000000000000" pitchFamily="2" charset="2"/>
              <a:buChar char="§"/>
            </a:pPr>
            <a:r>
              <a:rPr lang="en-US" sz="1400" dirty="0">
                <a:solidFill>
                  <a:schemeClr val="tx1"/>
                </a:solidFill>
              </a:rPr>
              <a:t>Has a robust in-system “notification” and “inbox” indicator that alerts users of specific notifications or tasks assigned to them</a:t>
            </a:r>
          </a:p>
          <a:p>
            <a:pPr marL="285750" indent="-285750">
              <a:spcAft>
                <a:spcPts val="0"/>
              </a:spcAft>
              <a:buClrTx/>
              <a:buFont typeface="Wingdings" panose="05000000000000000000" pitchFamily="2" charset="2"/>
              <a:buChar char="§"/>
            </a:pPr>
            <a:r>
              <a:rPr lang="en-US" sz="1400" dirty="0">
                <a:solidFill>
                  <a:schemeClr val="tx1"/>
                </a:solidFill>
              </a:rPr>
              <a:t>Users manage their own profile, including time off requests, benefits, and performance evaluations</a:t>
            </a:r>
          </a:p>
          <a:p>
            <a:pPr marL="285750" indent="-285750">
              <a:spcAft>
                <a:spcPts val="0"/>
              </a:spcAft>
              <a:buClrTx/>
              <a:buFont typeface="Wingdings" panose="05000000000000000000" pitchFamily="2" charset="2"/>
              <a:buChar char="§"/>
            </a:pPr>
            <a:r>
              <a:rPr lang="en-US" sz="1400" dirty="0">
                <a:solidFill>
                  <a:schemeClr val="tx1"/>
                </a:solidFill>
              </a:rPr>
              <a:t>Allows users to run specific reports relating to their employment and assigned tasks</a:t>
            </a:r>
          </a:p>
          <a:p>
            <a:pPr marL="285750" indent="-285750">
              <a:spcAft>
                <a:spcPts val="0"/>
              </a:spcAft>
              <a:buClrTx/>
              <a:buFont typeface="Wingdings" panose="05000000000000000000" pitchFamily="2" charset="2"/>
              <a:buChar char="§"/>
            </a:pPr>
            <a:endParaRPr lang="en-US" sz="1400" dirty="0">
              <a:solidFill>
                <a:schemeClr val="tx1"/>
              </a:solidFill>
            </a:endParaRPr>
          </a:p>
          <a:p>
            <a:pPr eaLnBrk="1" hangingPunct="1"/>
            <a:endParaRPr dirty="0"/>
          </a:p>
        </p:txBody>
      </p:sp>
      <p:pic>
        <p:nvPicPr>
          <p:cNvPr id="4" name="Picture 3">
            <a:extLst>
              <a:ext uri="{FF2B5EF4-FFF2-40B4-BE49-F238E27FC236}">
                <a16:creationId xmlns:a16="http://schemas.microsoft.com/office/drawing/2014/main" id="{5B897983-DB05-4099-96A8-2517A263228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400800" y="1123950"/>
            <a:ext cx="2223426" cy="3294249"/>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28587"/>
            <a:ext cx="8686800" cy="714375"/>
          </a:xfrm>
        </p:spPr>
        <p:txBody>
          <a:bodyPr>
            <a:noAutofit/>
          </a:bodyPr>
          <a:lstStyle/>
          <a:p>
            <a:r>
              <a:rPr lang="en-US" sz="3600" dirty="0"/>
              <a:t>How to Log into Workday</a:t>
            </a:r>
          </a:p>
        </p:txBody>
      </p:sp>
      <p:sp>
        <p:nvSpPr>
          <p:cNvPr id="3" name="Content Placeholder 2"/>
          <p:cNvSpPr>
            <a:spLocks noGrp="1"/>
          </p:cNvSpPr>
          <p:nvPr>
            <p:ph sz="quarter" idx="10"/>
          </p:nvPr>
        </p:nvSpPr>
        <p:spPr>
          <a:xfrm>
            <a:off x="381063" y="1200150"/>
            <a:ext cx="3866733" cy="1676400"/>
          </a:xfrm>
        </p:spPr>
        <p:txBody>
          <a:bodyPr>
            <a:normAutofit fontScale="92500" lnSpcReduction="10000"/>
          </a:bodyPr>
          <a:lstStyle/>
          <a:p>
            <a:pPr>
              <a:buClrTx/>
            </a:pPr>
            <a:r>
              <a:rPr lang="en-US" sz="1400" dirty="0">
                <a:solidFill>
                  <a:schemeClr val="tx1"/>
                </a:solidFill>
              </a:rPr>
              <a:t>Access Workday at:  </a:t>
            </a:r>
            <a:r>
              <a:rPr lang="en-US" sz="1400" dirty="0">
                <a:solidFill>
                  <a:srgbClr val="0070C0"/>
                </a:solidFill>
                <a:hlinkClick r:id="rId3"/>
              </a:rPr>
              <a:t>https://www.fau.edu/workday/</a:t>
            </a:r>
            <a:r>
              <a:rPr lang="en-US" sz="1400" dirty="0">
                <a:solidFill>
                  <a:srgbClr val="0070C0"/>
                </a:solidFill>
              </a:rPr>
              <a:t> </a:t>
            </a:r>
          </a:p>
          <a:p>
            <a:pPr>
              <a:buClrTx/>
            </a:pPr>
            <a:r>
              <a:rPr lang="en-US" sz="1400" dirty="0">
                <a:solidFill>
                  <a:schemeClr val="tx1"/>
                </a:solidFill>
              </a:rPr>
              <a:t>Utilize your FAU’s single sign-on (SSO) credentials (</a:t>
            </a:r>
            <a:r>
              <a:rPr lang="en-US" sz="1400" dirty="0" err="1">
                <a:solidFill>
                  <a:schemeClr val="tx1"/>
                </a:solidFill>
              </a:rPr>
              <a:t>FAUNet</a:t>
            </a:r>
            <a:r>
              <a:rPr lang="en-US" sz="1400" dirty="0">
                <a:solidFill>
                  <a:schemeClr val="tx1"/>
                </a:solidFill>
              </a:rPr>
              <a:t> ID) to access Workday</a:t>
            </a:r>
          </a:p>
          <a:p>
            <a:pPr>
              <a:buClrTx/>
            </a:pPr>
            <a:r>
              <a:rPr lang="en-US" sz="1400" dirty="0">
                <a:solidFill>
                  <a:schemeClr val="tx1"/>
                </a:solidFill>
              </a:rPr>
              <a:t>Workday requires duo authentication (Duo Mobile App) which users can confirm sign via a landline (office) or mobile device</a:t>
            </a: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p>
        </p:txBody>
      </p:sp>
      <p:pic>
        <p:nvPicPr>
          <p:cNvPr id="6" name="Picture 5">
            <a:extLst>
              <a:ext uri="{FF2B5EF4-FFF2-40B4-BE49-F238E27FC236}">
                <a16:creationId xmlns:a16="http://schemas.microsoft.com/office/drawing/2014/main" id="{57F8A179-500C-451A-98A9-682CC995D587}"/>
              </a:ext>
            </a:extLst>
          </p:cNvPr>
          <p:cNvPicPr>
            <a:picLocks noChangeAspect="1"/>
          </p:cNvPicPr>
          <p:nvPr/>
        </p:nvPicPr>
        <p:blipFill>
          <a:blip r:embed="rId4"/>
          <a:stretch>
            <a:fillRect/>
          </a:stretch>
        </p:blipFill>
        <p:spPr>
          <a:xfrm>
            <a:off x="4419600" y="1581150"/>
            <a:ext cx="4331101" cy="2402812"/>
          </a:xfrm>
          <a:prstGeom prst="rect">
            <a:avLst/>
          </a:prstGeom>
        </p:spPr>
      </p:pic>
      <p:pic>
        <p:nvPicPr>
          <p:cNvPr id="7" name="Picture 6">
            <a:extLst>
              <a:ext uri="{FF2B5EF4-FFF2-40B4-BE49-F238E27FC236}">
                <a16:creationId xmlns:a16="http://schemas.microsoft.com/office/drawing/2014/main" id="{21C17F02-3230-4292-8C4A-C9A1BD1981C1}"/>
              </a:ext>
            </a:extLst>
          </p:cNvPr>
          <p:cNvPicPr>
            <a:picLocks noChangeAspect="1"/>
          </p:cNvPicPr>
          <p:nvPr/>
        </p:nvPicPr>
        <p:blipFill>
          <a:blip r:embed="rId5"/>
          <a:stretch>
            <a:fillRect/>
          </a:stretch>
        </p:blipFill>
        <p:spPr>
          <a:xfrm>
            <a:off x="1295400" y="2778524"/>
            <a:ext cx="1802459" cy="1776412"/>
          </a:xfrm>
          <a:prstGeom prst="rect">
            <a:avLst/>
          </a:prstGeom>
        </p:spPr>
      </p:pic>
    </p:spTree>
    <p:extLst>
      <p:ext uri="{BB962C8B-B14F-4D97-AF65-F5344CB8AC3E}">
        <p14:creationId xmlns:p14="http://schemas.microsoft.com/office/powerpoint/2010/main" val="1925604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How to Navigate Workday</a:t>
            </a:r>
          </a:p>
        </p:txBody>
      </p:sp>
      <p:sp>
        <p:nvSpPr>
          <p:cNvPr id="7" name="Content Placeholder 6">
            <a:extLst>
              <a:ext uri="{FF2B5EF4-FFF2-40B4-BE49-F238E27FC236}">
                <a16:creationId xmlns:a16="http://schemas.microsoft.com/office/drawing/2014/main" id="{7B3535CC-3D8E-4F9B-AA82-76D8F1BC8C38}"/>
              </a:ext>
            </a:extLst>
          </p:cNvPr>
          <p:cNvSpPr>
            <a:spLocks noGrp="1"/>
          </p:cNvSpPr>
          <p:nvPr>
            <p:ph sz="quarter" idx="10"/>
          </p:nvPr>
        </p:nvSpPr>
        <p:spPr>
          <a:xfrm>
            <a:off x="228599" y="1123950"/>
            <a:ext cx="3208020" cy="3452822"/>
          </a:xfrm>
        </p:spPr>
        <p:txBody>
          <a:bodyPr>
            <a:normAutofit lnSpcReduction="10000"/>
          </a:bodyPr>
          <a:lstStyle/>
          <a:p>
            <a:r>
              <a:rPr lang="en-US" sz="1700" b="1" dirty="0">
                <a:solidFill>
                  <a:schemeClr val="tx1"/>
                </a:solidFill>
              </a:rPr>
              <a:t>Navigating the Home Screen </a:t>
            </a:r>
          </a:p>
          <a:p>
            <a:pPr marL="285750" indent="-285750">
              <a:buClrTx/>
              <a:buFont typeface="Wingdings" panose="05000000000000000000" pitchFamily="2" charset="2"/>
              <a:buChar char="§"/>
            </a:pPr>
            <a:r>
              <a:rPr lang="en-US" sz="1400" dirty="0">
                <a:solidFill>
                  <a:schemeClr val="tx1"/>
                </a:solidFill>
              </a:rPr>
              <a:t>Depending on your access level, the home screen is separated in box form (Announcement, Application, and Inbox)</a:t>
            </a:r>
          </a:p>
          <a:p>
            <a:pPr marL="285750" indent="-285750">
              <a:buClrTx/>
              <a:buFont typeface="Wingdings" panose="05000000000000000000" pitchFamily="2" charset="2"/>
              <a:buChar char="§"/>
            </a:pPr>
            <a:r>
              <a:rPr lang="en-US" sz="1400" dirty="0">
                <a:solidFill>
                  <a:schemeClr val="tx1"/>
                </a:solidFill>
              </a:rPr>
              <a:t>The top search field allows for quick searches, i.e. AWD, TAG, GT numbers, individuals, etc. </a:t>
            </a:r>
          </a:p>
          <a:p>
            <a:pPr marL="285750" indent="-285750">
              <a:buClrTx/>
              <a:buFont typeface="Wingdings" panose="05000000000000000000" pitchFamily="2" charset="2"/>
              <a:buChar char="§"/>
            </a:pPr>
            <a:r>
              <a:rPr lang="en-US" sz="1400" dirty="0">
                <a:solidFill>
                  <a:schemeClr val="tx1"/>
                </a:solidFill>
              </a:rPr>
              <a:t>The “Announcement” section provides users with important announcements pertaining to them</a:t>
            </a:r>
          </a:p>
          <a:p>
            <a:pPr marL="285750" indent="-285750">
              <a:buClrTx/>
              <a:buFont typeface="Wingdings" panose="05000000000000000000" pitchFamily="2" charset="2"/>
              <a:buChar char="§"/>
            </a:pPr>
            <a:r>
              <a:rPr lang="en-US" sz="1400" dirty="0">
                <a:solidFill>
                  <a:schemeClr val="tx1"/>
                </a:solidFill>
              </a:rPr>
              <a:t>The “Inbox” section indicates how many messages/tasks is currently pending for the user</a:t>
            </a:r>
          </a:p>
          <a:p>
            <a:pPr marL="285750" indent="-285750">
              <a:buClrTx/>
              <a:buFont typeface="Wingdings" panose="05000000000000000000" pitchFamily="2" charset="2"/>
              <a:buChar char="§"/>
            </a:pPr>
            <a:endParaRPr lang="en-US" sz="1400" dirty="0">
              <a:solidFill>
                <a:schemeClr val="tx1"/>
              </a:solidFill>
            </a:endParaRPr>
          </a:p>
          <a:p>
            <a:endParaRPr lang="en-US" sz="1700" b="1" dirty="0">
              <a:solidFill>
                <a:schemeClr val="tx1"/>
              </a:solidFill>
            </a:endParaRPr>
          </a:p>
        </p:txBody>
      </p:sp>
      <p:pic>
        <p:nvPicPr>
          <p:cNvPr id="3" name="Picture 2">
            <a:extLst>
              <a:ext uri="{FF2B5EF4-FFF2-40B4-BE49-F238E27FC236}">
                <a16:creationId xmlns:a16="http://schemas.microsoft.com/office/drawing/2014/main" id="{5F6AB365-D13C-41DD-8C20-D9DE8D64F567}"/>
              </a:ext>
            </a:extLst>
          </p:cNvPr>
          <p:cNvPicPr>
            <a:picLocks noChangeAspect="1"/>
          </p:cNvPicPr>
          <p:nvPr/>
        </p:nvPicPr>
        <p:blipFill>
          <a:blip r:embed="rId3"/>
          <a:stretch>
            <a:fillRect/>
          </a:stretch>
        </p:blipFill>
        <p:spPr>
          <a:xfrm>
            <a:off x="3886201" y="1021286"/>
            <a:ext cx="5029200" cy="3525852"/>
          </a:xfrm>
          <a:prstGeom prst="rect">
            <a:avLst/>
          </a:prstGeom>
        </p:spPr>
      </p:pic>
      <p:pic>
        <p:nvPicPr>
          <p:cNvPr id="5" name="Picture 4">
            <a:extLst>
              <a:ext uri="{FF2B5EF4-FFF2-40B4-BE49-F238E27FC236}">
                <a16:creationId xmlns:a16="http://schemas.microsoft.com/office/drawing/2014/main" id="{AE549C30-AE4D-4C45-B95C-DC853484482B}"/>
              </a:ext>
            </a:extLst>
          </p:cNvPr>
          <p:cNvPicPr>
            <a:picLocks noChangeAspect="1"/>
          </p:cNvPicPr>
          <p:nvPr/>
        </p:nvPicPr>
        <p:blipFill>
          <a:blip r:embed="rId4"/>
          <a:stretch>
            <a:fillRect/>
          </a:stretch>
        </p:blipFill>
        <p:spPr>
          <a:xfrm>
            <a:off x="5486400" y="1885950"/>
            <a:ext cx="1391898" cy="152400"/>
          </a:xfrm>
          <a:prstGeom prst="rect">
            <a:avLst/>
          </a:prstGeom>
        </p:spPr>
      </p:pic>
    </p:spTree>
    <p:extLst>
      <p:ext uri="{BB962C8B-B14F-4D97-AF65-F5344CB8AC3E}">
        <p14:creationId xmlns:p14="http://schemas.microsoft.com/office/powerpoint/2010/main" val="17486060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How to Navigate Workday (Cont.)</a:t>
            </a:r>
          </a:p>
        </p:txBody>
      </p:sp>
      <p:sp>
        <p:nvSpPr>
          <p:cNvPr id="7" name="Content Placeholder 6">
            <a:extLst>
              <a:ext uri="{FF2B5EF4-FFF2-40B4-BE49-F238E27FC236}">
                <a16:creationId xmlns:a16="http://schemas.microsoft.com/office/drawing/2014/main" id="{7B3535CC-3D8E-4F9B-AA82-76D8F1BC8C38}"/>
              </a:ext>
            </a:extLst>
          </p:cNvPr>
          <p:cNvSpPr>
            <a:spLocks noGrp="1"/>
          </p:cNvSpPr>
          <p:nvPr>
            <p:ph sz="quarter" idx="10"/>
          </p:nvPr>
        </p:nvSpPr>
        <p:spPr>
          <a:xfrm>
            <a:off x="228599" y="1123950"/>
            <a:ext cx="3208020" cy="3423188"/>
          </a:xfrm>
        </p:spPr>
        <p:txBody>
          <a:bodyPr>
            <a:normAutofit lnSpcReduction="10000"/>
          </a:bodyPr>
          <a:lstStyle/>
          <a:p>
            <a:r>
              <a:rPr lang="en-US" sz="1700" b="1" dirty="0">
                <a:solidFill>
                  <a:schemeClr val="tx1"/>
                </a:solidFill>
              </a:rPr>
              <a:t>Navigating the Home Screen (</a:t>
            </a:r>
            <a:r>
              <a:rPr lang="en-US" sz="1700" b="1" dirty="0" err="1">
                <a:solidFill>
                  <a:schemeClr val="tx1"/>
                </a:solidFill>
              </a:rPr>
              <a:t>Cont</a:t>
            </a:r>
            <a:r>
              <a:rPr lang="en-US" sz="1700" b="1" dirty="0">
                <a:solidFill>
                  <a:schemeClr val="tx1"/>
                </a:solidFill>
              </a:rPr>
              <a:t>)</a:t>
            </a:r>
          </a:p>
          <a:p>
            <a:pPr marL="285750" indent="-285750">
              <a:buClrTx/>
              <a:buFont typeface="Wingdings" panose="05000000000000000000" pitchFamily="2" charset="2"/>
              <a:buChar char="§"/>
            </a:pPr>
            <a:r>
              <a:rPr lang="en-US" sz="1400" dirty="0">
                <a:solidFill>
                  <a:schemeClr val="tx1"/>
                </a:solidFill>
              </a:rPr>
              <a:t>The “Application” section contains a suite of icons that are specific to the user</a:t>
            </a:r>
          </a:p>
          <a:p>
            <a:pPr marL="285750" indent="-285750">
              <a:buClrTx/>
              <a:buFont typeface="Wingdings" panose="05000000000000000000" pitchFamily="2" charset="2"/>
              <a:buChar char="§"/>
            </a:pPr>
            <a:r>
              <a:rPr lang="en-US" sz="1400" dirty="0">
                <a:solidFill>
                  <a:schemeClr val="tx1"/>
                </a:solidFill>
              </a:rPr>
              <a:t>User can access their employment or human resource information, pay, personal information, etc.</a:t>
            </a:r>
          </a:p>
          <a:p>
            <a:pPr marL="285750" indent="-285750">
              <a:buClrTx/>
              <a:buFont typeface="Wingdings" panose="05000000000000000000" pitchFamily="2" charset="2"/>
              <a:buChar char="§"/>
            </a:pPr>
            <a:r>
              <a:rPr lang="en-US" sz="1400" dirty="0">
                <a:solidFill>
                  <a:schemeClr val="tx1"/>
                </a:solidFill>
              </a:rPr>
              <a:t>Additionally, users can submit time off request (annual/sick/etc.) utilizing the “Time” icon</a:t>
            </a:r>
          </a:p>
          <a:p>
            <a:pPr marL="285750" indent="-285750">
              <a:buClrTx/>
              <a:buFont typeface="Wingdings" panose="05000000000000000000" pitchFamily="2" charset="2"/>
              <a:buChar char="§"/>
            </a:pPr>
            <a:r>
              <a:rPr lang="en-US" sz="1400" dirty="0">
                <a:solidFill>
                  <a:schemeClr val="tx1"/>
                </a:solidFill>
              </a:rPr>
              <a:t>FAU Workday Job Aids and other useful icons are located in the Application section</a:t>
            </a:r>
          </a:p>
          <a:p>
            <a:pPr marL="285750" indent="-285750">
              <a:buClrTx/>
              <a:buFont typeface="Wingdings" panose="05000000000000000000" pitchFamily="2" charset="2"/>
              <a:buChar char="§"/>
            </a:pPr>
            <a:endParaRPr lang="en-US" sz="1400" dirty="0">
              <a:solidFill>
                <a:schemeClr val="tx1"/>
              </a:solidFill>
            </a:endParaRPr>
          </a:p>
          <a:p>
            <a:endParaRPr lang="en-US" sz="1700" b="1" dirty="0">
              <a:solidFill>
                <a:schemeClr val="tx1"/>
              </a:solidFill>
            </a:endParaRPr>
          </a:p>
        </p:txBody>
      </p:sp>
      <p:pic>
        <p:nvPicPr>
          <p:cNvPr id="3" name="Picture 2">
            <a:extLst>
              <a:ext uri="{FF2B5EF4-FFF2-40B4-BE49-F238E27FC236}">
                <a16:creationId xmlns:a16="http://schemas.microsoft.com/office/drawing/2014/main" id="{5F6AB365-D13C-41DD-8C20-D9DE8D64F567}"/>
              </a:ext>
            </a:extLst>
          </p:cNvPr>
          <p:cNvPicPr>
            <a:picLocks noChangeAspect="1"/>
          </p:cNvPicPr>
          <p:nvPr/>
        </p:nvPicPr>
        <p:blipFill>
          <a:blip r:embed="rId3"/>
          <a:stretch>
            <a:fillRect/>
          </a:stretch>
        </p:blipFill>
        <p:spPr>
          <a:xfrm>
            <a:off x="3886201" y="1021286"/>
            <a:ext cx="5029200" cy="3525852"/>
          </a:xfrm>
          <a:prstGeom prst="rect">
            <a:avLst/>
          </a:prstGeom>
        </p:spPr>
      </p:pic>
      <p:pic>
        <p:nvPicPr>
          <p:cNvPr id="5" name="Picture 4">
            <a:extLst>
              <a:ext uri="{FF2B5EF4-FFF2-40B4-BE49-F238E27FC236}">
                <a16:creationId xmlns:a16="http://schemas.microsoft.com/office/drawing/2014/main" id="{AE549C30-AE4D-4C45-B95C-DC853484482B}"/>
              </a:ext>
            </a:extLst>
          </p:cNvPr>
          <p:cNvPicPr>
            <a:picLocks noChangeAspect="1"/>
          </p:cNvPicPr>
          <p:nvPr/>
        </p:nvPicPr>
        <p:blipFill>
          <a:blip r:embed="rId4"/>
          <a:stretch>
            <a:fillRect/>
          </a:stretch>
        </p:blipFill>
        <p:spPr>
          <a:xfrm>
            <a:off x="5486400" y="1885950"/>
            <a:ext cx="1391898" cy="152400"/>
          </a:xfrm>
          <a:prstGeom prst="rect">
            <a:avLst/>
          </a:prstGeom>
        </p:spPr>
      </p:pic>
    </p:spTree>
    <p:extLst>
      <p:ext uri="{BB962C8B-B14F-4D97-AF65-F5344CB8AC3E}">
        <p14:creationId xmlns:p14="http://schemas.microsoft.com/office/powerpoint/2010/main" val="7145493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noFill/>
        </p:spPr>
        <p:txBody>
          <a:bodyPr>
            <a:normAutofit/>
          </a:bodyPr>
          <a:lstStyle/>
          <a:p>
            <a:r>
              <a:rPr lang="en-US" sz="3600" dirty="0"/>
              <a:t>Research Related Purchases &amp; Workday</a:t>
            </a:r>
            <a:endParaRPr sz="3600" dirty="0"/>
          </a:p>
        </p:txBody>
      </p:sp>
      <p:sp>
        <p:nvSpPr>
          <p:cNvPr id="4" name="Content Placeholder 3">
            <a:extLst>
              <a:ext uri="{FF2B5EF4-FFF2-40B4-BE49-F238E27FC236}">
                <a16:creationId xmlns:a16="http://schemas.microsoft.com/office/drawing/2014/main" id="{91FA8698-3107-4668-AFA0-34789447C869}"/>
              </a:ext>
            </a:extLst>
          </p:cNvPr>
          <p:cNvSpPr txBox="1">
            <a:spLocks/>
          </p:cNvSpPr>
          <p:nvPr/>
        </p:nvSpPr>
        <p:spPr>
          <a:xfrm>
            <a:off x="381000" y="1430905"/>
            <a:ext cx="5334000" cy="2819400"/>
          </a:xfrm>
          <a:prstGeom prst="rect">
            <a:avLst/>
          </a:prstGeom>
        </p:spPr>
        <p:txBody>
          <a:bodyPr/>
          <a:lstStyle>
            <a:lvl1pPr marL="171450" indent="-171450" algn="l" defTabSz="685800" rtl="0" eaLnBrk="1" fontAlgn="base" hangingPunct="1">
              <a:lnSpc>
                <a:spcPct val="120000"/>
              </a:lnSpc>
              <a:spcBef>
                <a:spcPts val="750"/>
              </a:spcBef>
              <a:spcAft>
                <a:spcPct val="0"/>
              </a:spcAft>
              <a:buClr>
                <a:schemeClr val="accent1"/>
              </a:buClr>
              <a:buSzPct val="100000"/>
              <a:buFont typeface="Arial" panose="020B0604020202020204" pitchFamily="34" charset="0"/>
              <a:buChar char="•"/>
              <a:defRPr sz="1500" kern="1200">
                <a:solidFill>
                  <a:schemeClr val="tx1"/>
                </a:solidFill>
                <a:latin typeface="+mn-lt"/>
                <a:ea typeface="+mn-ea"/>
                <a:cs typeface="+mn-cs"/>
              </a:defRPr>
            </a:lvl1pPr>
            <a:lvl2pPr marL="514350" indent="-171450" algn="l" defTabSz="685800" rtl="0" eaLnBrk="1" fontAlgn="base" hangingPunct="1">
              <a:lnSpc>
                <a:spcPct val="120000"/>
              </a:lnSpc>
              <a:spcBef>
                <a:spcPts val="375"/>
              </a:spcBef>
              <a:spcAft>
                <a:spcPct val="0"/>
              </a:spcAft>
              <a:buClr>
                <a:schemeClr val="accent1"/>
              </a:buClr>
              <a:buSzPct val="100000"/>
              <a:buFont typeface="Arial" panose="020B0604020202020204" pitchFamily="34" charset="0"/>
              <a:buChar char="•"/>
              <a:defRPr sz="1300" kern="1200">
                <a:solidFill>
                  <a:schemeClr val="tx1"/>
                </a:solidFill>
                <a:latin typeface="+mn-lt"/>
                <a:ea typeface="+mn-ea"/>
                <a:cs typeface="+mn-cs"/>
              </a:defRPr>
            </a:lvl2pPr>
            <a:lvl3pPr marL="857250" indent="-171450" algn="l" defTabSz="685800" rtl="0" eaLnBrk="1" fontAlgn="base" hangingPunct="1">
              <a:lnSpc>
                <a:spcPct val="120000"/>
              </a:lnSpc>
              <a:spcBef>
                <a:spcPts val="375"/>
              </a:spcBef>
              <a:spcAft>
                <a:spcPct val="0"/>
              </a:spcAft>
              <a:buClr>
                <a:schemeClr val="accent1"/>
              </a:buClr>
              <a:buSzPct val="100000"/>
              <a:buFont typeface="Arial" panose="020B0604020202020204" pitchFamily="34" charset="0"/>
              <a:buChar char="•"/>
              <a:defRPr sz="1200" kern="1200">
                <a:solidFill>
                  <a:schemeClr val="tx1"/>
                </a:solidFill>
                <a:latin typeface="+mn-lt"/>
                <a:ea typeface="+mn-ea"/>
                <a:cs typeface="+mn-cs"/>
              </a:defRPr>
            </a:lvl3pPr>
            <a:lvl4pPr marL="1200150" indent="-171450" algn="l" defTabSz="685800" rtl="0" eaLnBrk="1" fontAlgn="base" hangingPunct="1">
              <a:lnSpc>
                <a:spcPct val="120000"/>
              </a:lnSpc>
              <a:spcBef>
                <a:spcPts val="375"/>
              </a:spcBef>
              <a:spcAft>
                <a:spcPct val="0"/>
              </a:spcAft>
              <a:buClr>
                <a:schemeClr val="accent1"/>
              </a:buClr>
              <a:buSzPct val="100000"/>
              <a:buFont typeface="Arial" panose="020B0604020202020204" pitchFamily="34" charset="0"/>
              <a:buChar char="•"/>
              <a:defRPr sz="1000" kern="1200">
                <a:solidFill>
                  <a:schemeClr val="tx1"/>
                </a:solidFill>
                <a:latin typeface="+mn-lt"/>
                <a:ea typeface="+mn-ea"/>
                <a:cs typeface="+mn-cs"/>
              </a:defRPr>
            </a:lvl4pPr>
            <a:lvl5pPr marL="1543050" indent="-171450" algn="l" defTabSz="685800" rtl="0" eaLnBrk="1" fontAlgn="base" hangingPunct="1">
              <a:lnSpc>
                <a:spcPct val="120000"/>
              </a:lnSpc>
              <a:spcBef>
                <a:spcPts val="375"/>
              </a:spcBef>
              <a:spcAft>
                <a:spcPct val="0"/>
              </a:spcAft>
              <a:buClr>
                <a:schemeClr val="accent1"/>
              </a:buClr>
              <a:buSzPct val="100000"/>
              <a:buFont typeface="Arial" panose="020B0604020202020204" pitchFamily="34" charset="0"/>
              <a:buChar char="•"/>
              <a:defRPr sz="900" kern="1200">
                <a:solidFill>
                  <a:schemeClr val="tx1"/>
                </a:solidFill>
                <a:latin typeface="+mn-lt"/>
                <a:ea typeface="+mn-ea"/>
                <a:cs typeface="+mn-cs"/>
              </a:defRPr>
            </a:lvl5pPr>
            <a:lvl6pPr marL="1885950" indent="-171450" algn="l" defTabSz="685800" rtl="0" eaLnBrk="1" latinLnBrk="0" hangingPunct="1">
              <a:lnSpc>
                <a:spcPct val="120000"/>
              </a:lnSpc>
              <a:spcBef>
                <a:spcPts val="375"/>
              </a:spcBef>
              <a:buClr>
                <a:schemeClr val="accent1"/>
              </a:buClr>
              <a:buSzPct val="100000"/>
              <a:buFont typeface="Arial" panose="020B0604020202020204" pitchFamily="34" charset="0"/>
              <a:buChar char="•"/>
              <a:defRPr sz="900" kern="1200">
                <a:solidFill>
                  <a:schemeClr val="tx1"/>
                </a:solidFill>
                <a:effectLst/>
                <a:latin typeface="+mn-lt"/>
                <a:ea typeface="+mn-ea"/>
                <a:cs typeface="+mn-cs"/>
              </a:defRPr>
            </a:lvl6pPr>
            <a:lvl7pPr marL="2228850" indent="-171450" algn="l" defTabSz="685800" rtl="0" eaLnBrk="1" latinLnBrk="0" hangingPunct="1">
              <a:lnSpc>
                <a:spcPct val="120000"/>
              </a:lnSpc>
              <a:spcBef>
                <a:spcPts val="375"/>
              </a:spcBef>
              <a:buClr>
                <a:schemeClr val="accent1"/>
              </a:buClr>
              <a:buSzPct val="100000"/>
              <a:buFont typeface="Arial" panose="020B0604020202020204" pitchFamily="34" charset="0"/>
              <a:buChar char="•"/>
              <a:defRPr sz="900" kern="1200">
                <a:solidFill>
                  <a:schemeClr val="tx1"/>
                </a:solidFill>
                <a:effectLst/>
                <a:latin typeface="+mn-lt"/>
                <a:ea typeface="+mn-ea"/>
                <a:cs typeface="+mn-cs"/>
              </a:defRPr>
            </a:lvl7pPr>
            <a:lvl8pPr marL="2571750" indent="-171450" algn="l" defTabSz="685800" rtl="0" eaLnBrk="1" latinLnBrk="0" hangingPunct="1">
              <a:lnSpc>
                <a:spcPct val="120000"/>
              </a:lnSpc>
              <a:spcBef>
                <a:spcPts val="375"/>
              </a:spcBef>
              <a:buClr>
                <a:schemeClr val="accent1"/>
              </a:buClr>
              <a:buSzPct val="100000"/>
              <a:buFont typeface="Arial" panose="020B0604020202020204" pitchFamily="34" charset="0"/>
              <a:buChar char="•"/>
              <a:defRPr sz="900" kern="1200" baseline="0">
                <a:solidFill>
                  <a:schemeClr val="tx1"/>
                </a:solidFill>
                <a:effectLst/>
                <a:latin typeface="+mn-lt"/>
                <a:ea typeface="+mn-ea"/>
                <a:cs typeface="+mn-cs"/>
              </a:defRPr>
            </a:lvl8pPr>
            <a:lvl9pPr marL="2914650" indent="-171450" algn="l" defTabSz="685800" rtl="0" eaLnBrk="1" latinLnBrk="0" hangingPunct="1">
              <a:lnSpc>
                <a:spcPct val="120000"/>
              </a:lnSpc>
              <a:spcBef>
                <a:spcPts val="375"/>
              </a:spcBef>
              <a:buClr>
                <a:schemeClr val="accent1"/>
              </a:buClr>
              <a:buSzPct val="100000"/>
              <a:buFont typeface="Arial" panose="020B0604020202020204" pitchFamily="34" charset="0"/>
              <a:buChar char="•"/>
              <a:defRPr sz="900" kern="1200" baseline="0">
                <a:solidFill>
                  <a:schemeClr val="tx1"/>
                </a:solidFill>
                <a:effectLst/>
                <a:latin typeface="+mn-lt"/>
                <a:ea typeface="+mn-ea"/>
                <a:cs typeface="+mn-cs"/>
              </a:defRPr>
            </a:lvl9pPr>
          </a:lstStyle>
          <a:p>
            <a:pPr marL="0" indent="0">
              <a:buFont typeface="Arial" panose="020B0604020202020204" pitchFamily="34" charset="0"/>
              <a:buNone/>
            </a:pPr>
            <a:r>
              <a:rPr lang="en-US" sz="1700" b="1" dirty="0">
                <a:latin typeface="Avenir Next"/>
              </a:rPr>
              <a:t>Making Research Related Purchases </a:t>
            </a:r>
          </a:p>
          <a:p>
            <a:pPr marL="0" indent="0">
              <a:buNone/>
            </a:pPr>
            <a:r>
              <a:rPr lang="en-US" sz="1400" b="0" u="sng" dirty="0">
                <a:latin typeface="Avenir Next"/>
              </a:rPr>
              <a:t>Purchases</a:t>
            </a:r>
            <a:r>
              <a:rPr lang="en-US" sz="1400" b="0" dirty="0">
                <a:latin typeface="Avenir Next"/>
              </a:rPr>
              <a:t> – Making research-related purchases can occur through multiple methods. Please consult with your COM Department Administrator for additional information prior to making your initial purchase. Common research-related purchasing options include:</a:t>
            </a:r>
          </a:p>
          <a:p>
            <a:pPr marL="571500" lvl="1" indent="-228600">
              <a:buClrTx/>
              <a:buFont typeface="+mj-lt"/>
              <a:buAutoNum type="arabicPeriod"/>
            </a:pPr>
            <a:r>
              <a:rPr lang="en-US" sz="1400" b="0" dirty="0" err="1">
                <a:latin typeface="Avenir Next"/>
              </a:rPr>
              <a:t>pCard</a:t>
            </a:r>
            <a:r>
              <a:rPr lang="en-US" sz="1400" b="0" dirty="0">
                <a:latin typeface="Avenir Next"/>
              </a:rPr>
              <a:t> (Purchasing Card)</a:t>
            </a:r>
          </a:p>
          <a:p>
            <a:pPr marL="571500" lvl="1" indent="-228600">
              <a:buClrTx/>
              <a:buFont typeface="+mj-lt"/>
              <a:buAutoNum type="arabicPeriod"/>
            </a:pPr>
            <a:r>
              <a:rPr lang="en-US" sz="1400" b="0" dirty="0">
                <a:latin typeface="Avenir Next"/>
              </a:rPr>
              <a:t>Create Requisitions</a:t>
            </a:r>
          </a:p>
          <a:p>
            <a:pPr marL="571500" lvl="1" indent="-228600">
              <a:buClrTx/>
              <a:buFont typeface="+mj-lt"/>
              <a:buAutoNum type="arabicPeriod"/>
            </a:pPr>
            <a:r>
              <a:rPr lang="en-US" sz="1400" b="0" dirty="0">
                <a:latin typeface="Avenir Next"/>
              </a:rPr>
              <a:t>Create Requisition Punchout  </a:t>
            </a:r>
          </a:p>
          <a:p>
            <a:endParaRPr lang="en-US" b="0" dirty="0"/>
          </a:p>
        </p:txBody>
      </p:sp>
      <p:pic>
        <p:nvPicPr>
          <p:cNvPr id="6" name="Picture 5">
            <a:extLst>
              <a:ext uri="{FF2B5EF4-FFF2-40B4-BE49-F238E27FC236}">
                <a16:creationId xmlns:a16="http://schemas.microsoft.com/office/drawing/2014/main" id="{BBEF7D44-2EAC-4F21-81E0-7D2C53F0A267}"/>
              </a:ext>
            </a:extLst>
          </p:cNvPr>
          <p:cNvPicPr>
            <a:picLocks noChangeAspect="1"/>
          </p:cNvPicPr>
          <p:nvPr/>
        </p:nvPicPr>
        <p:blipFill>
          <a:blip r:embed="rId2"/>
          <a:stretch>
            <a:fillRect/>
          </a:stretch>
        </p:blipFill>
        <p:spPr>
          <a:xfrm>
            <a:off x="6553200" y="1377406"/>
            <a:ext cx="1708008" cy="2852737"/>
          </a:xfrm>
          <a:prstGeom prst="rect">
            <a:avLst/>
          </a:prstGeom>
          <a:ln>
            <a:noFill/>
          </a:ln>
          <a:effectLst>
            <a:outerShdw blurRad="292100" dist="139700" dir="2700000" algn="tl" rotWithShape="0">
              <a:srgbClr val="333333">
                <a:alpha val="65000"/>
              </a:srgbClr>
            </a:outerShdw>
          </a:effectLst>
        </p:spPr>
      </p:pic>
      <p:sp>
        <p:nvSpPr>
          <p:cNvPr id="5" name="Title 1">
            <a:extLst>
              <a:ext uri="{FF2B5EF4-FFF2-40B4-BE49-F238E27FC236}">
                <a16:creationId xmlns:a16="http://schemas.microsoft.com/office/drawing/2014/main" id="{22375C71-4076-49CB-8C83-9308032AC833}"/>
              </a:ext>
            </a:extLst>
          </p:cNvPr>
          <p:cNvSpPr txBox="1">
            <a:spLocks/>
          </p:cNvSpPr>
          <p:nvPr/>
        </p:nvSpPr>
        <p:spPr bwMode="auto">
          <a:xfrm>
            <a:off x="3962400" y="4659654"/>
            <a:ext cx="5105400" cy="35718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defTabSz="685800" rtl="0" eaLnBrk="0" fontAlgn="base" hangingPunct="0">
              <a:lnSpc>
                <a:spcPct val="90000"/>
              </a:lnSpc>
              <a:spcBef>
                <a:spcPct val="0"/>
              </a:spcBef>
              <a:spcAft>
                <a:spcPct val="0"/>
              </a:spcAft>
              <a:defRPr lang="en-US" altLang="en-US" sz="4400" b="0" kern="1200" cap="none" dirty="0" smtClean="0">
                <a:solidFill>
                  <a:srgbClr val="00386B"/>
                </a:solidFill>
                <a:latin typeface="Avenir Next"/>
                <a:ea typeface="+mj-ea"/>
                <a:cs typeface="+mj-cs"/>
              </a:defRPr>
            </a:lvl1pPr>
            <a:lvl2pPr algn="l" defTabSz="685800" rtl="0" eaLnBrk="1" fontAlgn="base" hangingPunct="1">
              <a:lnSpc>
                <a:spcPct val="90000"/>
              </a:lnSpc>
              <a:spcBef>
                <a:spcPct val="0"/>
              </a:spcBef>
              <a:spcAft>
                <a:spcPct val="0"/>
              </a:spcAft>
              <a:defRPr sz="2400">
                <a:solidFill>
                  <a:schemeClr val="tx1"/>
                </a:solidFill>
                <a:latin typeface="Gill Sans MT" panose="020B0502020104020203" pitchFamily="34" charset="0"/>
              </a:defRPr>
            </a:lvl2pPr>
            <a:lvl3pPr algn="l" defTabSz="685800" rtl="0" eaLnBrk="1" fontAlgn="base" hangingPunct="1">
              <a:lnSpc>
                <a:spcPct val="90000"/>
              </a:lnSpc>
              <a:spcBef>
                <a:spcPct val="0"/>
              </a:spcBef>
              <a:spcAft>
                <a:spcPct val="0"/>
              </a:spcAft>
              <a:defRPr sz="2400">
                <a:solidFill>
                  <a:schemeClr val="tx1"/>
                </a:solidFill>
                <a:latin typeface="Gill Sans MT" panose="020B0502020104020203" pitchFamily="34" charset="0"/>
              </a:defRPr>
            </a:lvl3pPr>
            <a:lvl4pPr algn="l" defTabSz="685800" rtl="0" eaLnBrk="1" fontAlgn="base" hangingPunct="1">
              <a:lnSpc>
                <a:spcPct val="90000"/>
              </a:lnSpc>
              <a:spcBef>
                <a:spcPct val="0"/>
              </a:spcBef>
              <a:spcAft>
                <a:spcPct val="0"/>
              </a:spcAft>
              <a:defRPr sz="2400">
                <a:solidFill>
                  <a:schemeClr val="tx1"/>
                </a:solidFill>
                <a:latin typeface="Gill Sans MT" panose="020B0502020104020203" pitchFamily="34" charset="0"/>
              </a:defRPr>
            </a:lvl4pPr>
            <a:lvl5pPr algn="l" defTabSz="685800" rtl="0" eaLnBrk="1" fontAlgn="base" hangingPunct="1">
              <a:lnSpc>
                <a:spcPct val="90000"/>
              </a:lnSpc>
              <a:spcBef>
                <a:spcPct val="0"/>
              </a:spcBef>
              <a:spcAft>
                <a:spcPct val="0"/>
              </a:spcAft>
              <a:defRPr sz="2400">
                <a:solidFill>
                  <a:schemeClr val="tx1"/>
                </a:solidFill>
                <a:latin typeface="Gill Sans MT" panose="020B0502020104020203" pitchFamily="34" charset="0"/>
              </a:defRPr>
            </a:lvl5pPr>
            <a:lvl6pPr marL="457200" algn="l" defTabSz="685800" rtl="0" eaLnBrk="1" fontAlgn="base" hangingPunct="1">
              <a:lnSpc>
                <a:spcPct val="90000"/>
              </a:lnSpc>
              <a:spcBef>
                <a:spcPct val="0"/>
              </a:spcBef>
              <a:spcAft>
                <a:spcPct val="0"/>
              </a:spcAft>
              <a:defRPr sz="2400">
                <a:solidFill>
                  <a:schemeClr val="tx1"/>
                </a:solidFill>
                <a:latin typeface="Gill Sans MT" panose="020B0502020104020203" pitchFamily="34" charset="0"/>
              </a:defRPr>
            </a:lvl6pPr>
            <a:lvl7pPr marL="914400" algn="l" defTabSz="685800" rtl="0" eaLnBrk="1" fontAlgn="base" hangingPunct="1">
              <a:lnSpc>
                <a:spcPct val="90000"/>
              </a:lnSpc>
              <a:spcBef>
                <a:spcPct val="0"/>
              </a:spcBef>
              <a:spcAft>
                <a:spcPct val="0"/>
              </a:spcAft>
              <a:defRPr sz="2400">
                <a:solidFill>
                  <a:schemeClr val="tx1"/>
                </a:solidFill>
                <a:latin typeface="Gill Sans MT" panose="020B0502020104020203" pitchFamily="34" charset="0"/>
              </a:defRPr>
            </a:lvl7pPr>
            <a:lvl8pPr marL="1371600" algn="l" defTabSz="685800" rtl="0" eaLnBrk="1" fontAlgn="base" hangingPunct="1">
              <a:lnSpc>
                <a:spcPct val="90000"/>
              </a:lnSpc>
              <a:spcBef>
                <a:spcPct val="0"/>
              </a:spcBef>
              <a:spcAft>
                <a:spcPct val="0"/>
              </a:spcAft>
              <a:defRPr sz="2400">
                <a:solidFill>
                  <a:schemeClr val="tx1"/>
                </a:solidFill>
                <a:latin typeface="Gill Sans MT" panose="020B0502020104020203" pitchFamily="34" charset="0"/>
              </a:defRPr>
            </a:lvl8pPr>
            <a:lvl9pPr marL="1828800" algn="l" defTabSz="685800" rtl="0" eaLnBrk="1" fontAlgn="base" hangingPunct="1">
              <a:lnSpc>
                <a:spcPct val="90000"/>
              </a:lnSpc>
              <a:spcBef>
                <a:spcPct val="0"/>
              </a:spcBef>
              <a:spcAft>
                <a:spcPct val="0"/>
              </a:spcAft>
              <a:defRPr sz="2400">
                <a:solidFill>
                  <a:schemeClr val="tx1"/>
                </a:solidFill>
                <a:latin typeface="Gill Sans MT" panose="020B0502020104020203" pitchFamily="34" charset="0"/>
              </a:defRPr>
            </a:lvl9pPr>
          </a:lstStyle>
          <a:p>
            <a:r>
              <a:rPr lang="en-US" sz="1400" dirty="0">
                <a:solidFill>
                  <a:schemeClr val="bg1"/>
                </a:solidFill>
              </a:rPr>
              <a:t>Contact the COM Department Administrator for more Assistance</a:t>
            </a:r>
          </a:p>
        </p:txBody>
      </p:sp>
    </p:spTree>
    <p:extLst>
      <p:ext uri="{BB962C8B-B14F-4D97-AF65-F5344CB8AC3E}">
        <p14:creationId xmlns:p14="http://schemas.microsoft.com/office/powerpoint/2010/main" val="36136218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FAU Purchasing Card (</a:t>
            </a:r>
            <a:r>
              <a:rPr lang="en-US" sz="3600" dirty="0" err="1"/>
              <a:t>pCard</a:t>
            </a:r>
            <a:r>
              <a:rPr lang="en-US" sz="3600" dirty="0"/>
              <a:t>)</a:t>
            </a:r>
          </a:p>
        </p:txBody>
      </p:sp>
      <p:sp>
        <p:nvSpPr>
          <p:cNvPr id="4" name="Content Placeholder 3"/>
          <p:cNvSpPr>
            <a:spLocks noGrp="1"/>
          </p:cNvSpPr>
          <p:nvPr>
            <p:ph sz="half" idx="2"/>
          </p:nvPr>
        </p:nvSpPr>
        <p:spPr>
          <a:xfrm>
            <a:off x="152400" y="981075"/>
            <a:ext cx="5715000" cy="3352800"/>
          </a:xfrm>
        </p:spPr>
        <p:txBody>
          <a:bodyPr/>
          <a:lstStyle/>
          <a:p>
            <a:pPr marL="0" indent="0">
              <a:buNone/>
            </a:pPr>
            <a:r>
              <a:rPr lang="en-US" sz="1700" b="1" dirty="0">
                <a:solidFill>
                  <a:schemeClr val="tx1"/>
                </a:solidFill>
              </a:rPr>
              <a:t>Purchasing Card </a:t>
            </a:r>
            <a:r>
              <a:rPr lang="en-US" sz="1700" dirty="0">
                <a:solidFill>
                  <a:schemeClr val="tx1"/>
                </a:solidFill>
              </a:rPr>
              <a:t>(</a:t>
            </a:r>
            <a:r>
              <a:rPr lang="en-US" sz="1200" dirty="0">
                <a:solidFill>
                  <a:schemeClr val="tx1"/>
                </a:solidFill>
              </a:rPr>
              <a:t>for more information please visit the </a:t>
            </a:r>
            <a:r>
              <a:rPr lang="en-US" sz="1200" dirty="0">
                <a:solidFill>
                  <a:schemeClr val="tx1"/>
                </a:solidFill>
                <a:hlinkClick r:id="rId2"/>
              </a:rPr>
              <a:t>FAU </a:t>
            </a:r>
            <a:r>
              <a:rPr lang="en-US" sz="1200" dirty="0" err="1">
                <a:solidFill>
                  <a:schemeClr val="tx1"/>
                </a:solidFill>
                <a:hlinkClick r:id="rId2"/>
              </a:rPr>
              <a:t>pCard</a:t>
            </a:r>
            <a:r>
              <a:rPr lang="en-US" sz="1200" dirty="0">
                <a:solidFill>
                  <a:schemeClr val="tx1"/>
                </a:solidFill>
                <a:hlinkClick r:id="rId2"/>
              </a:rPr>
              <a:t> webpage</a:t>
            </a:r>
            <a:r>
              <a:rPr lang="en-US" sz="1700" dirty="0">
                <a:solidFill>
                  <a:schemeClr val="tx1"/>
                </a:solidFill>
              </a:rPr>
              <a:t>)</a:t>
            </a:r>
          </a:p>
          <a:p>
            <a:pPr marL="285750" indent="-285750">
              <a:lnSpc>
                <a:spcPct val="100000"/>
              </a:lnSpc>
              <a:spcBef>
                <a:spcPts val="600"/>
              </a:spcBef>
              <a:buClrTx/>
              <a:buFont typeface="Wingdings" panose="05000000000000000000" pitchFamily="2" charset="2"/>
              <a:buChar char="§"/>
            </a:pPr>
            <a:r>
              <a:rPr lang="en-US" sz="1400" dirty="0">
                <a:solidFill>
                  <a:schemeClr val="tx1"/>
                </a:solidFill>
              </a:rPr>
              <a:t>The VISA Purchasing Card (</a:t>
            </a:r>
            <a:r>
              <a:rPr lang="en-US" sz="1400" dirty="0" err="1">
                <a:solidFill>
                  <a:schemeClr val="tx1"/>
                </a:solidFill>
              </a:rPr>
              <a:t>pCard</a:t>
            </a:r>
            <a:r>
              <a:rPr lang="en-US" sz="1400" dirty="0">
                <a:solidFill>
                  <a:schemeClr val="tx1"/>
                </a:solidFill>
              </a:rPr>
              <a:t>) enables individuals the convenience of purchasing commodities, equipment, supplies, and more without the standard purchase orders, limited purchase orders, or blanket purchase orders. Designed for handle and expedite small orders in an efficient manner and reduce overhead</a:t>
            </a:r>
          </a:p>
          <a:p>
            <a:pPr marL="285750" indent="-285750">
              <a:lnSpc>
                <a:spcPct val="100000"/>
              </a:lnSpc>
              <a:spcBef>
                <a:spcPts val="600"/>
              </a:spcBef>
              <a:buClrTx/>
              <a:buFont typeface="Wingdings" panose="05000000000000000000" pitchFamily="2" charset="2"/>
              <a:buChar char="§"/>
            </a:pPr>
            <a:r>
              <a:rPr lang="en-US" sz="1400" dirty="0">
                <a:solidFill>
                  <a:schemeClr val="tx1"/>
                </a:solidFill>
              </a:rPr>
              <a:t>Cardholders must be approved by their Deans/Directors/Department Heads. Stipulations are in place to control spending limits and commodity codes</a:t>
            </a:r>
          </a:p>
          <a:p>
            <a:pPr marL="285750" indent="-285750">
              <a:lnSpc>
                <a:spcPct val="100000"/>
              </a:lnSpc>
              <a:spcBef>
                <a:spcPts val="600"/>
              </a:spcBef>
              <a:buClrTx/>
              <a:buFont typeface="Wingdings" panose="05000000000000000000" pitchFamily="2" charset="2"/>
              <a:buChar char="§"/>
            </a:pPr>
            <a:r>
              <a:rPr lang="en-US" sz="1400" dirty="0">
                <a:solidFill>
                  <a:schemeClr val="tx1"/>
                </a:solidFill>
              </a:rPr>
              <a:t>Purchases with the </a:t>
            </a:r>
            <a:r>
              <a:rPr lang="en-US" sz="1400" dirty="0" err="1">
                <a:solidFill>
                  <a:schemeClr val="tx1"/>
                </a:solidFill>
              </a:rPr>
              <a:t>pCard</a:t>
            </a:r>
            <a:r>
              <a:rPr lang="en-US" sz="1400" dirty="0">
                <a:solidFill>
                  <a:schemeClr val="tx1"/>
                </a:solidFill>
              </a:rPr>
              <a:t> are unencumbered transactions until they are paid. For </a:t>
            </a:r>
            <a:r>
              <a:rPr lang="en-US" sz="1400" dirty="0" err="1">
                <a:solidFill>
                  <a:schemeClr val="tx1"/>
                </a:solidFill>
              </a:rPr>
              <a:t>pCard</a:t>
            </a:r>
            <a:r>
              <a:rPr lang="en-US" sz="1400" dirty="0">
                <a:solidFill>
                  <a:schemeClr val="tx1"/>
                </a:solidFill>
              </a:rPr>
              <a:t> charges to grants, the user must provide justification (how the purchase is related to the specific grant award)</a:t>
            </a:r>
          </a:p>
          <a:p>
            <a:pPr marL="285750" indent="-285750">
              <a:lnSpc>
                <a:spcPct val="100000"/>
              </a:lnSpc>
              <a:spcBef>
                <a:spcPts val="600"/>
              </a:spcBef>
              <a:buClrTx/>
              <a:buFont typeface="Wingdings" panose="05000000000000000000" pitchFamily="2" charset="2"/>
              <a:buChar char="§"/>
            </a:pPr>
            <a:r>
              <a:rPr lang="en-US" sz="1400" dirty="0">
                <a:solidFill>
                  <a:schemeClr val="tx1"/>
                </a:solidFill>
              </a:rPr>
              <a:t>Individuals must attend an online training course, prior to being approved a </a:t>
            </a:r>
            <a:r>
              <a:rPr lang="en-US" sz="1400" dirty="0" err="1">
                <a:solidFill>
                  <a:schemeClr val="tx1"/>
                </a:solidFill>
              </a:rPr>
              <a:t>pCard</a:t>
            </a:r>
            <a:endParaRPr lang="en-US" sz="1400" dirty="0">
              <a:solidFill>
                <a:schemeClr val="tx1"/>
              </a:solidFill>
            </a:endParaRPr>
          </a:p>
        </p:txBody>
      </p:sp>
      <p:pic>
        <p:nvPicPr>
          <p:cNvPr id="3" name="Picture 2">
            <a:extLst>
              <a:ext uri="{FF2B5EF4-FFF2-40B4-BE49-F238E27FC236}">
                <a16:creationId xmlns:a16="http://schemas.microsoft.com/office/drawing/2014/main" id="{9B2E3380-4863-40B2-9CFC-35D8BFE6C556}"/>
              </a:ext>
            </a:extLst>
          </p:cNvPr>
          <p:cNvPicPr>
            <a:picLocks noChangeAspect="1"/>
          </p:cNvPicPr>
          <p:nvPr/>
        </p:nvPicPr>
        <p:blipFill>
          <a:blip r:embed="rId3"/>
          <a:stretch>
            <a:fillRect/>
          </a:stretch>
        </p:blipFill>
        <p:spPr>
          <a:xfrm>
            <a:off x="6248400" y="1809750"/>
            <a:ext cx="2590271" cy="1695450"/>
          </a:xfrm>
          <a:prstGeom prst="rect">
            <a:avLst/>
          </a:prstGeom>
        </p:spPr>
      </p:pic>
      <p:sp>
        <p:nvSpPr>
          <p:cNvPr id="5" name="Title 1">
            <a:extLst>
              <a:ext uri="{FF2B5EF4-FFF2-40B4-BE49-F238E27FC236}">
                <a16:creationId xmlns:a16="http://schemas.microsoft.com/office/drawing/2014/main" id="{1144943F-D0B3-4195-84B5-03E81FCEB063}"/>
              </a:ext>
            </a:extLst>
          </p:cNvPr>
          <p:cNvSpPr txBox="1">
            <a:spLocks/>
          </p:cNvSpPr>
          <p:nvPr/>
        </p:nvSpPr>
        <p:spPr bwMode="auto">
          <a:xfrm>
            <a:off x="3962400" y="4659654"/>
            <a:ext cx="5105400" cy="35718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defTabSz="685800" rtl="0" eaLnBrk="0" fontAlgn="base" hangingPunct="0">
              <a:lnSpc>
                <a:spcPct val="90000"/>
              </a:lnSpc>
              <a:spcBef>
                <a:spcPct val="0"/>
              </a:spcBef>
              <a:spcAft>
                <a:spcPct val="0"/>
              </a:spcAft>
              <a:defRPr lang="en-US" altLang="en-US" sz="4400" b="0" kern="1200" cap="none" dirty="0" smtClean="0">
                <a:solidFill>
                  <a:srgbClr val="00386B"/>
                </a:solidFill>
                <a:latin typeface="Avenir Next"/>
                <a:ea typeface="+mj-ea"/>
                <a:cs typeface="+mj-cs"/>
              </a:defRPr>
            </a:lvl1pPr>
            <a:lvl2pPr algn="l" defTabSz="685800" rtl="0" eaLnBrk="1" fontAlgn="base" hangingPunct="1">
              <a:lnSpc>
                <a:spcPct val="90000"/>
              </a:lnSpc>
              <a:spcBef>
                <a:spcPct val="0"/>
              </a:spcBef>
              <a:spcAft>
                <a:spcPct val="0"/>
              </a:spcAft>
              <a:defRPr sz="2400">
                <a:solidFill>
                  <a:schemeClr val="tx1"/>
                </a:solidFill>
                <a:latin typeface="Gill Sans MT" panose="020B0502020104020203" pitchFamily="34" charset="0"/>
              </a:defRPr>
            </a:lvl2pPr>
            <a:lvl3pPr algn="l" defTabSz="685800" rtl="0" eaLnBrk="1" fontAlgn="base" hangingPunct="1">
              <a:lnSpc>
                <a:spcPct val="90000"/>
              </a:lnSpc>
              <a:spcBef>
                <a:spcPct val="0"/>
              </a:spcBef>
              <a:spcAft>
                <a:spcPct val="0"/>
              </a:spcAft>
              <a:defRPr sz="2400">
                <a:solidFill>
                  <a:schemeClr val="tx1"/>
                </a:solidFill>
                <a:latin typeface="Gill Sans MT" panose="020B0502020104020203" pitchFamily="34" charset="0"/>
              </a:defRPr>
            </a:lvl3pPr>
            <a:lvl4pPr algn="l" defTabSz="685800" rtl="0" eaLnBrk="1" fontAlgn="base" hangingPunct="1">
              <a:lnSpc>
                <a:spcPct val="90000"/>
              </a:lnSpc>
              <a:spcBef>
                <a:spcPct val="0"/>
              </a:spcBef>
              <a:spcAft>
                <a:spcPct val="0"/>
              </a:spcAft>
              <a:defRPr sz="2400">
                <a:solidFill>
                  <a:schemeClr val="tx1"/>
                </a:solidFill>
                <a:latin typeface="Gill Sans MT" panose="020B0502020104020203" pitchFamily="34" charset="0"/>
              </a:defRPr>
            </a:lvl4pPr>
            <a:lvl5pPr algn="l" defTabSz="685800" rtl="0" eaLnBrk="1" fontAlgn="base" hangingPunct="1">
              <a:lnSpc>
                <a:spcPct val="90000"/>
              </a:lnSpc>
              <a:spcBef>
                <a:spcPct val="0"/>
              </a:spcBef>
              <a:spcAft>
                <a:spcPct val="0"/>
              </a:spcAft>
              <a:defRPr sz="2400">
                <a:solidFill>
                  <a:schemeClr val="tx1"/>
                </a:solidFill>
                <a:latin typeface="Gill Sans MT" panose="020B0502020104020203" pitchFamily="34" charset="0"/>
              </a:defRPr>
            </a:lvl5pPr>
            <a:lvl6pPr marL="457200" algn="l" defTabSz="685800" rtl="0" eaLnBrk="1" fontAlgn="base" hangingPunct="1">
              <a:lnSpc>
                <a:spcPct val="90000"/>
              </a:lnSpc>
              <a:spcBef>
                <a:spcPct val="0"/>
              </a:spcBef>
              <a:spcAft>
                <a:spcPct val="0"/>
              </a:spcAft>
              <a:defRPr sz="2400">
                <a:solidFill>
                  <a:schemeClr val="tx1"/>
                </a:solidFill>
                <a:latin typeface="Gill Sans MT" panose="020B0502020104020203" pitchFamily="34" charset="0"/>
              </a:defRPr>
            </a:lvl6pPr>
            <a:lvl7pPr marL="914400" algn="l" defTabSz="685800" rtl="0" eaLnBrk="1" fontAlgn="base" hangingPunct="1">
              <a:lnSpc>
                <a:spcPct val="90000"/>
              </a:lnSpc>
              <a:spcBef>
                <a:spcPct val="0"/>
              </a:spcBef>
              <a:spcAft>
                <a:spcPct val="0"/>
              </a:spcAft>
              <a:defRPr sz="2400">
                <a:solidFill>
                  <a:schemeClr val="tx1"/>
                </a:solidFill>
                <a:latin typeface="Gill Sans MT" panose="020B0502020104020203" pitchFamily="34" charset="0"/>
              </a:defRPr>
            </a:lvl7pPr>
            <a:lvl8pPr marL="1371600" algn="l" defTabSz="685800" rtl="0" eaLnBrk="1" fontAlgn="base" hangingPunct="1">
              <a:lnSpc>
                <a:spcPct val="90000"/>
              </a:lnSpc>
              <a:spcBef>
                <a:spcPct val="0"/>
              </a:spcBef>
              <a:spcAft>
                <a:spcPct val="0"/>
              </a:spcAft>
              <a:defRPr sz="2400">
                <a:solidFill>
                  <a:schemeClr val="tx1"/>
                </a:solidFill>
                <a:latin typeface="Gill Sans MT" panose="020B0502020104020203" pitchFamily="34" charset="0"/>
              </a:defRPr>
            </a:lvl8pPr>
            <a:lvl9pPr marL="1828800" algn="l" defTabSz="685800" rtl="0" eaLnBrk="1" fontAlgn="base" hangingPunct="1">
              <a:lnSpc>
                <a:spcPct val="90000"/>
              </a:lnSpc>
              <a:spcBef>
                <a:spcPct val="0"/>
              </a:spcBef>
              <a:spcAft>
                <a:spcPct val="0"/>
              </a:spcAft>
              <a:defRPr sz="2400">
                <a:solidFill>
                  <a:schemeClr val="tx1"/>
                </a:solidFill>
                <a:latin typeface="Gill Sans MT" panose="020B0502020104020203" pitchFamily="34" charset="0"/>
              </a:defRPr>
            </a:lvl9pPr>
          </a:lstStyle>
          <a:p>
            <a:r>
              <a:rPr lang="en-US" sz="1400" dirty="0">
                <a:solidFill>
                  <a:schemeClr val="bg1"/>
                </a:solidFill>
              </a:rPr>
              <a:t>Contact the COM Department Administrator for more Assistance</a:t>
            </a:r>
          </a:p>
        </p:txBody>
      </p:sp>
    </p:spTree>
    <p:extLst>
      <p:ext uri="{BB962C8B-B14F-4D97-AF65-F5344CB8AC3E}">
        <p14:creationId xmlns:p14="http://schemas.microsoft.com/office/powerpoint/2010/main" val="17357374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000" dirty="0"/>
              <a:t>Creating Requisitions for Research-Related </a:t>
            </a:r>
            <a:br>
              <a:rPr lang="en-US" sz="3000" dirty="0"/>
            </a:br>
            <a:r>
              <a:rPr lang="en-US" sz="3000" dirty="0"/>
              <a:t>Purchases in Workday</a:t>
            </a:r>
          </a:p>
        </p:txBody>
      </p:sp>
      <p:sp>
        <p:nvSpPr>
          <p:cNvPr id="4" name="Content Placeholder 3"/>
          <p:cNvSpPr>
            <a:spLocks noGrp="1"/>
          </p:cNvSpPr>
          <p:nvPr>
            <p:ph sz="half" idx="2"/>
          </p:nvPr>
        </p:nvSpPr>
        <p:spPr>
          <a:xfrm>
            <a:off x="76200" y="971550"/>
            <a:ext cx="8839200" cy="3505200"/>
          </a:xfrm>
        </p:spPr>
        <p:txBody>
          <a:bodyPr/>
          <a:lstStyle/>
          <a:p>
            <a:pPr marL="0" indent="0">
              <a:buNone/>
            </a:pPr>
            <a:r>
              <a:rPr lang="en-US" sz="1700" b="1" dirty="0">
                <a:solidFill>
                  <a:schemeClr val="tx1"/>
                </a:solidFill>
              </a:rPr>
              <a:t>Create Requisition </a:t>
            </a:r>
          </a:p>
          <a:p>
            <a:pPr marL="285750" indent="-285750">
              <a:lnSpc>
                <a:spcPct val="100000"/>
              </a:lnSpc>
              <a:spcBef>
                <a:spcPts val="600"/>
              </a:spcBef>
              <a:buClrTx/>
              <a:buFont typeface="Wingdings" panose="05000000000000000000" pitchFamily="2" charset="2"/>
              <a:buChar char="§"/>
            </a:pPr>
            <a:r>
              <a:rPr lang="en-US" sz="1400" dirty="0">
                <a:solidFill>
                  <a:schemeClr val="tx1"/>
                </a:solidFill>
              </a:rPr>
              <a:t>Workday allows for purchases of research-related items through the “Create Requisitions” process. </a:t>
            </a:r>
          </a:p>
          <a:p>
            <a:pPr marL="285750" indent="-285750">
              <a:lnSpc>
                <a:spcPct val="100000"/>
              </a:lnSpc>
              <a:spcBef>
                <a:spcPts val="600"/>
              </a:spcBef>
              <a:buClrTx/>
              <a:buFont typeface="Wingdings" panose="05000000000000000000" pitchFamily="2" charset="2"/>
              <a:buChar char="§"/>
            </a:pPr>
            <a:r>
              <a:rPr lang="en-US" sz="1400" dirty="0">
                <a:solidFill>
                  <a:schemeClr val="tx1"/>
                </a:solidFill>
              </a:rPr>
              <a:t>In order for a requisition to be created, the vendor in which the item is being purchased from must already be established in Workday. If the vendor is currently not in Workday, the vendor must first be created via “Create Supplier Request” (contact your COM department administrator for assistance)</a:t>
            </a:r>
          </a:p>
          <a:p>
            <a:pPr marL="285750" indent="-285750">
              <a:lnSpc>
                <a:spcPct val="100000"/>
              </a:lnSpc>
              <a:spcBef>
                <a:spcPts val="600"/>
              </a:spcBef>
              <a:buClrTx/>
              <a:buFont typeface="Wingdings" panose="05000000000000000000" pitchFamily="2" charset="2"/>
              <a:buChar char="§"/>
            </a:pPr>
            <a:r>
              <a:rPr lang="en-US" sz="1400" dirty="0">
                <a:solidFill>
                  <a:schemeClr val="tx1"/>
                </a:solidFill>
              </a:rPr>
              <a:t>Once a requisition is completely filled out, the Purchasing Department will review and approve (if there are no issues) of the requisition, thus creating a “Purchase Order”. For complete details please refer to the “Workday Create Requisition” job aid</a:t>
            </a:r>
          </a:p>
          <a:p>
            <a:pPr marL="0" indent="0">
              <a:lnSpc>
                <a:spcPct val="100000"/>
              </a:lnSpc>
              <a:spcBef>
                <a:spcPts val="600"/>
              </a:spcBef>
              <a:buClrTx/>
              <a:buNone/>
            </a:pPr>
            <a:r>
              <a:rPr lang="en-US" sz="1700" b="1" dirty="0">
                <a:solidFill>
                  <a:schemeClr val="tx1"/>
                </a:solidFill>
              </a:rPr>
              <a:t>Create Requisition Punchout </a:t>
            </a:r>
          </a:p>
          <a:p>
            <a:pPr marL="285750" indent="-285750">
              <a:lnSpc>
                <a:spcPct val="100000"/>
              </a:lnSpc>
              <a:spcBef>
                <a:spcPts val="600"/>
              </a:spcBef>
              <a:buClrTx/>
              <a:buFont typeface="Wingdings" panose="05000000000000000000" pitchFamily="2" charset="2"/>
              <a:buChar char="§"/>
            </a:pPr>
            <a:r>
              <a:rPr lang="en-US" sz="1400" dirty="0">
                <a:solidFill>
                  <a:schemeClr val="tx1"/>
                </a:solidFill>
              </a:rPr>
              <a:t>Similar to creating a requisition, this option allows for purchases of items utilizing the “punchout” option, which is a contract that has been integrated in Workday to the supplier’s direct website to procure goods. </a:t>
            </a:r>
          </a:p>
          <a:p>
            <a:pPr marL="285750" indent="-285750">
              <a:lnSpc>
                <a:spcPct val="100000"/>
              </a:lnSpc>
              <a:spcBef>
                <a:spcPts val="600"/>
              </a:spcBef>
              <a:buClrTx/>
              <a:buFont typeface="Wingdings" panose="05000000000000000000" pitchFamily="2" charset="2"/>
              <a:buChar char="§"/>
            </a:pPr>
            <a:r>
              <a:rPr lang="en-US" sz="1400" dirty="0">
                <a:solidFill>
                  <a:schemeClr val="tx1"/>
                </a:solidFill>
              </a:rPr>
              <a:t>Benefits of a punchout is that it is a real time contract which expedites the electronic ordering portal from the supplier to FAU. Available Workday Punchout Contracts includes Office Depot, Fisher Scientific, Staples, etc.</a:t>
            </a:r>
          </a:p>
          <a:p>
            <a:pPr marL="285750" indent="-285750">
              <a:lnSpc>
                <a:spcPct val="100000"/>
              </a:lnSpc>
              <a:spcBef>
                <a:spcPts val="600"/>
              </a:spcBef>
              <a:buClrTx/>
              <a:buFont typeface="Wingdings" panose="05000000000000000000" pitchFamily="2" charset="2"/>
              <a:buChar char="§"/>
            </a:pPr>
            <a:endParaRPr lang="en-US" sz="1400" dirty="0">
              <a:solidFill>
                <a:schemeClr val="tx1"/>
              </a:solidFill>
            </a:endParaRPr>
          </a:p>
        </p:txBody>
      </p:sp>
      <p:sp>
        <p:nvSpPr>
          <p:cNvPr id="5" name="Title 1">
            <a:extLst>
              <a:ext uri="{FF2B5EF4-FFF2-40B4-BE49-F238E27FC236}">
                <a16:creationId xmlns:a16="http://schemas.microsoft.com/office/drawing/2014/main" id="{EF64D47B-6CE7-41EF-A1C0-45EF49AED537}"/>
              </a:ext>
            </a:extLst>
          </p:cNvPr>
          <p:cNvSpPr txBox="1">
            <a:spLocks/>
          </p:cNvSpPr>
          <p:nvPr/>
        </p:nvSpPr>
        <p:spPr bwMode="auto">
          <a:xfrm>
            <a:off x="3962400" y="4659654"/>
            <a:ext cx="5105400" cy="35718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defTabSz="685800" rtl="0" eaLnBrk="0" fontAlgn="base" hangingPunct="0">
              <a:lnSpc>
                <a:spcPct val="90000"/>
              </a:lnSpc>
              <a:spcBef>
                <a:spcPct val="0"/>
              </a:spcBef>
              <a:spcAft>
                <a:spcPct val="0"/>
              </a:spcAft>
              <a:defRPr lang="en-US" altLang="en-US" sz="4400" b="0" kern="1200" cap="none" dirty="0" smtClean="0">
                <a:solidFill>
                  <a:srgbClr val="00386B"/>
                </a:solidFill>
                <a:latin typeface="Avenir Next"/>
                <a:ea typeface="+mj-ea"/>
                <a:cs typeface="+mj-cs"/>
              </a:defRPr>
            </a:lvl1pPr>
            <a:lvl2pPr algn="l" defTabSz="685800" rtl="0" eaLnBrk="1" fontAlgn="base" hangingPunct="1">
              <a:lnSpc>
                <a:spcPct val="90000"/>
              </a:lnSpc>
              <a:spcBef>
                <a:spcPct val="0"/>
              </a:spcBef>
              <a:spcAft>
                <a:spcPct val="0"/>
              </a:spcAft>
              <a:defRPr sz="2400">
                <a:solidFill>
                  <a:schemeClr val="tx1"/>
                </a:solidFill>
                <a:latin typeface="Gill Sans MT" panose="020B0502020104020203" pitchFamily="34" charset="0"/>
              </a:defRPr>
            </a:lvl2pPr>
            <a:lvl3pPr algn="l" defTabSz="685800" rtl="0" eaLnBrk="1" fontAlgn="base" hangingPunct="1">
              <a:lnSpc>
                <a:spcPct val="90000"/>
              </a:lnSpc>
              <a:spcBef>
                <a:spcPct val="0"/>
              </a:spcBef>
              <a:spcAft>
                <a:spcPct val="0"/>
              </a:spcAft>
              <a:defRPr sz="2400">
                <a:solidFill>
                  <a:schemeClr val="tx1"/>
                </a:solidFill>
                <a:latin typeface="Gill Sans MT" panose="020B0502020104020203" pitchFamily="34" charset="0"/>
              </a:defRPr>
            </a:lvl3pPr>
            <a:lvl4pPr algn="l" defTabSz="685800" rtl="0" eaLnBrk="1" fontAlgn="base" hangingPunct="1">
              <a:lnSpc>
                <a:spcPct val="90000"/>
              </a:lnSpc>
              <a:spcBef>
                <a:spcPct val="0"/>
              </a:spcBef>
              <a:spcAft>
                <a:spcPct val="0"/>
              </a:spcAft>
              <a:defRPr sz="2400">
                <a:solidFill>
                  <a:schemeClr val="tx1"/>
                </a:solidFill>
                <a:latin typeface="Gill Sans MT" panose="020B0502020104020203" pitchFamily="34" charset="0"/>
              </a:defRPr>
            </a:lvl4pPr>
            <a:lvl5pPr algn="l" defTabSz="685800" rtl="0" eaLnBrk="1" fontAlgn="base" hangingPunct="1">
              <a:lnSpc>
                <a:spcPct val="90000"/>
              </a:lnSpc>
              <a:spcBef>
                <a:spcPct val="0"/>
              </a:spcBef>
              <a:spcAft>
                <a:spcPct val="0"/>
              </a:spcAft>
              <a:defRPr sz="2400">
                <a:solidFill>
                  <a:schemeClr val="tx1"/>
                </a:solidFill>
                <a:latin typeface="Gill Sans MT" panose="020B0502020104020203" pitchFamily="34" charset="0"/>
              </a:defRPr>
            </a:lvl5pPr>
            <a:lvl6pPr marL="457200" algn="l" defTabSz="685800" rtl="0" eaLnBrk="1" fontAlgn="base" hangingPunct="1">
              <a:lnSpc>
                <a:spcPct val="90000"/>
              </a:lnSpc>
              <a:spcBef>
                <a:spcPct val="0"/>
              </a:spcBef>
              <a:spcAft>
                <a:spcPct val="0"/>
              </a:spcAft>
              <a:defRPr sz="2400">
                <a:solidFill>
                  <a:schemeClr val="tx1"/>
                </a:solidFill>
                <a:latin typeface="Gill Sans MT" panose="020B0502020104020203" pitchFamily="34" charset="0"/>
              </a:defRPr>
            </a:lvl6pPr>
            <a:lvl7pPr marL="914400" algn="l" defTabSz="685800" rtl="0" eaLnBrk="1" fontAlgn="base" hangingPunct="1">
              <a:lnSpc>
                <a:spcPct val="90000"/>
              </a:lnSpc>
              <a:spcBef>
                <a:spcPct val="0"/>
              </a:spcBef>
              <a:spcAft>
                <a:spcPct val="0"/>
              </a:spcAft>
              <a:defRPr sz="2400">
                <a:solidFill>
                  <a:schemeClr val="tx1"/>
                </a:solidFill>
                <a:latin typeface="Gill Sans MT" panose="020B0502020104020203" pitchFamily="34" charset="0"/>
              </a:defRPr>
            </a:lvl7pPr>
            <a:lvl8pPr marL="1371600" algn="l" defTabSz="685800" rtl="0" eaLnBrk="1" fontAlgn="base" hangingPunct="1">
              <a:lnSpc>
                <a:spcPct val="90000"/>
              </a:lnSpc>
              <a:spcBef>
                <a:spcPct val="0"/>
              </a:spcBef>
              <a:spcAft>
                <a:spcPct val="0"/>
              </a:spcAft>
              <a:defRPr sz="2400">
                <a:solidFill>
                  <a:schemeClr val="tx1"/>
                </a:solidFill>
                <a:latin typeface="Gill Sans MT" panose="020B0502020104020203" pitchFamily="34" charset="0"/>
              </a:defRPr>
            </a:lvl8pPr>
            <a:lvl9pPr marL="1828800" algn="l" defTabSz="685800" rtl="0" eaLnBrk="1" fontAlgn="base" hangingPunct="1">
              <a:lnSpc>
                <a:spcPct val="90000"/>
              </a:lnSpc>
              <a:spcBef>
                <a:spcPct val="0"/>
              </a:spcBef>
              <a:spcAft>
                <a:spcPct val="0"/>
              </a:spcAft>
              <a:defRPr sz="2400">
                <a:solidFill>
                  <a:schemeClr val="tx1"/>
                </a:solidFill>
                <a:latin typeface="Gill Sans MT" panose="020B0502020104020203" pitchFamily="34" charset="0"/>
              </a:defRPr>
            </a:lvl9pPr>
          </a:lstStyle>
          <a:p>
            <a:r>
              <a:rPr lang="en-US" sz="1400" dirty="0">
                <a:solidFill>
                  <a:schemeClr val="bg1"/>
                </a:solidFill>
              </a:rPr>
              <a:t>Contact the COM Department Administrator for more Assistance</a:t>
            </a:r>
          </a:p>
        </p:txBody>
      </p:sp>
    </p:spTree>
    <p:extLst>
      <p:ext uri="{BB962C8B-B14F-4D97-AF65-F5344CB8AC3E}">
        <p14:creationId xmlns:p14="http://schemas.microsoft.com/office/powerpoint/2010/main" val="611034163"/>
      </p:ext>
    </p:extLst>
  </p:cSld>
  <p:clrMapOvr>
    <a:masterClrMapping/>
  </p:clrMapOvr>
</p:sld>
</file>

<file path=ppt/theme/theme1.xml><?xml version="1.0" encoding="utf-8"?>
<a:theme xmlns:a="http://schemas.openxmlformats.org/drawingml/2006/main" name="COM Template">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COM Template" id="{68B1E286-8727-4FAD-8AC9-1E738684DB21}" vid="{FA8C9781-F1C6-4845-A81E-9DA61BE9B850}"/>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88E9BF9D9E72DF408D1FC4D7EE6F26D5" ma:contentTypeVersion="20" ma:contentTypeDescription="Create a new document." ma:contentTypeScope="" ma:versionID="17d860570d5a0db18fbc075225d14382">
  <xsd:schema xmlns:xsd="http://www.w3.org/2001/XMLSchema" xmlns:xs="http://www.w3.org/2001/XMLSchema" xmlns:p="http://schemas.microsoft.com/office/2006/metadata/properties" xmlns:ns2="423f1449-d494-4801-9b26-7fc50e542d22" xmlns:ns3="0cd5dc61-2f15-4bad-a112-36b28c5613c7" targetNamespace="http://schemas.microsoft.com/office/2006/metadata/properties" ma:root="true" ma:fieldsID="8afa088494a07dafe57f83251e1d1a40" ns2:_="" ns3:_="">
    <xsd:import namespace="423f1449-d494-4801-9b26-7fc50e542d22"/>
    <xsd:import namespace="0cd5dc61-2f15-4bad-a112-36b28c5613c7"/>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ServiceAutoTags"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23f1449-d494-4801-9b26-7fc50e542d22"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0cd5dc61-2f15-4bad-a112-36b28c5613c7"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DateTaken" ma:index="12" nillable="true" ma:displayName="MediaServiceDateTaken" ma:description="" ma:hidden="true" ma:internalName="MediaServiceDateTaken" ma:readOnly="true">
      <xsd:simpleType>
        <xsd:restriction base="dms:Text"/>
      </xsd:simpleType>
    </xsd:element>
    <xsd:element name="MediaServiceAutoTags" ma:index="13" nillable="true" ma:displayName="MediaServiceAutoTags" ma:internalName="MediaServiceAutoTags" ma:readOnly="true">
      <xsd:simpleType>
        <xsd:restriction base="dms:Text"/>
      </xsd:simpleType>
    </xsd:element>
    <xsd:element name="MediaServiceOCR" ma:index="14" nillable="true" ma:displayName="MediaServiceOCR"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F3939AB-0C7C-4482-9965-08CAFBB63B63}">
  <ds:schemaRefs>
    <ds:schemaRef ds:uri="http://schemas.microsoft.com/sharepoint/v3/contenttype/forms"/>
  </ds:schemaRefs>
</ds:datastoreItem>
</file>

<file path=customXml/itemProps2.xml><?xml version="1.0" encoding="utf-8"?>
<ds:datastoreItem xmlns:ds="http://schemas.openxmlformats.org/officeDocument/2006/customXml" ds:itemID="{ABA206B5-5CE1-4095-B98B-ECF54E3358A6}">
  <ds:schemaRefs>
    <ds:schemaRef ds:uri="http://purl.org/dc/dcmitype/"/>
    <ds:schemaRef ds:uri="http://schemas.microsoft.com/office/infopath/2007/PartnerControls"/>
    <ds:schemaRef ds:uri="http://schemas.openxmlformats.org/package/2006/metadata/core-properties"/>
    <ds:schemaRef ds:uri="http://www.w3.org/XML/1998/namespace"/>
    <ds:schemaRef ds:uri="http://schemas.microsoft.com/office/2006/documentManagement/types"/>
    <ds:schemaRef ds:uri="http://purl.org/dc/terms/"/>
    <ds:schemaRef ds:uri="http://purl.org/dc/elements/1.1/"/>
    <ds:schemaRef ds:uri="0cd5dc61-2f15-4bad-a112-36b28c5613c7"/>
    <ds:schemaRef ds:uri="423f1449-d494-4801-9b26-7fc50e542d22"/>
    <ds:schemaRef ds:uri="http://schemas.microsoft.com/office/2006/metadata/properties"/>
  </ds:schemaRefs>
</ds:datastoreItem>
</file>

<file path=customXml/itemProps3.xml><?xml version="1.0" encoding="utf-8"?>
<ds:datastoreItem xmlns:ds="http://schemas.openxmlformats.org/officeDocument/2006/customXml" ds:itemID="{FDD33F3C-7EFA-4AF7-B92F-28A4F63A02D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23f1449-d494-4801-9b26-7fc50e542d22"/>
    <ds:schemaRef ds:uri="0cd5dc61-2f15-4bad-a112-36b28c5613c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COM Template</Template>
  <TotalTime>15839</TotalTime>
  <Words>1387</Words>
  <Application>Microsoft Office PowerPoint</Application>
  <PresentationFormat>On-screen Show (16:9)</PresentationFormat>
  <Paragraphs>84</Paragraphs>
  <Slides>12</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Avenir Next</vt:lpstr>
      <vt:lpstr>Gill Sans MT</vt:lpstr>
      <vt:lpstr>Times New Roman</vt:lpstr>
      <vt:lpstr>Wingdings</vt:lpstr>
      <vt:lpstr>COM Template</vt:lpstr>
      <vt:lpstr>Workday User Overview</vt:lpstr>
      <vt:lpstr> What is Workday? </vt:lpstr>
      <vt:lpstr>Workday’s Additional Benefits</vt:lpstr>
      <vt:lpstr>How to Log into Workday</vt:lpstr>
      <vt:lpstr>How to Navigate Workday</vt:lpstr>
      <vt:lpstr>How to Navigate Workday (Cont.)</vt:lpstr>
      <vt:lpstr>Research Related Purchases &amp; Workday</vt:lpstr>
      <vt:lpstr>FAU Purchasing Card (pCard)</vt:lpstr>
      <vt:lpstr>Creating Requisitions for Research-Related  Purchases in Workday</vt:lpstr>
      <vt:lpstr>Creating Expense Reports &amp; Spend Authorizations</vt:lpstr>
      <vt:lpstr>Other Common Research-Related Workday Tasks</vt:lpstr>
      <vt:lpstr>Trainings, Technical Difficulties or Assistance</vt:lpstr>
    </vt:vector>
  </TitlesOfParts>
  <Company>Florida Atlantic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mbanks</dc:creator>
  <cp:lastModifiedBy>Tracy Vuong</cp:lastModifiedBy>
  <cp:revision>389</cp:revision>
  <dcterms:created xsi:type="dcterms:W3CDTF">2005-09-12T13:56:44Z</dcterms:created>
  <dcterms:modified xsi:type="dcterms:W3CDTF">2022-08-25T20:10:59Z</dcterms:modified>
</cp:coreProperties>
</file>