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9" d="100"/>
          <a:sy n="19" d="100"/>
        </p:scale>
        <p:origin x="2586" y="11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2ECD-B0AC-44B4-B25D-1C99CE6B7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438"/>
            <a:ext cx="24688800" cy="15279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6ABA-58B6-4155-AD94-B3DE184EA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675"/>
            <a:ext cx="24688800" cy="10596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FB73-E02E-4C49-8D62-FA64B62D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8862-B136-4B2E-AF00-3346FD15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93F80-9D9A-4876-A830-FFF4F196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FAA2-545F-4E88-8E37-A7CA3F57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75" y="2336800"/>
            <a:ext cx="28390850" cy="84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7546D-E429-4DC3-939D-6B12D2C93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775" y="11684000"/>
            <a:ext cx="28390850" cy="27847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CEBA-5123-4E82-B79B-B9EF3FAE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DAA7A-99E9-4160-9255-E1C5C326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B5BA2-9B8C-4F22-85DE-57840515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DA637-A3F8-4950-99C1-6B37BE3E0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6913" y="2336800"/>
            <a:ext cx="7097712" cy="371951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328AF-62B3-4419-94BD-73B890796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775" y="2336800"/>
            <a:ext cx="21140738" cy="37195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A7F9F-7588-407C-B0EC-68E15CF7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00C5B-CE2E-4F5F-927A-C16F867C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E07B9-5943-4706-9227-6DB6FE3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B416-D581-4F40-8620-4E394185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75" y="2336800"/>
            <a:ext cx="28390850" cy="84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1882-3FB7-4E29-9CFB-D35BC17B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775" y="11684000"/>
            <a:ext cx="28390850" cy="278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8DDE-0E0B-450A-8B17-26882914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381FF-3899-44B1-A17F-BA3C5DBF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D9B9-AE3B-49B1-BE72-48C8CFF8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EBFC-ACE8-4C0C-B1A5-C866EB12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10942638"/>
            <a:ext cx="28392437" cy="18257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0843-8735-43DA-AA38-096807DA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3" y="29371925"/>
            <a:ext cx="28392437" cy="960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1B7B-6196-4EE0-8EB1-0A999A1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E66C-66D1-47E7-913B-9CC16AE7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9599-FB58-4606-B6CA-5B79B9DF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C810-0085-4B57-988C-B0B3BD2D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75" y="2336800"/>
            <a:ext cx="28390850" cy="84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D35E-9504-473A-BD0C-C5494C14C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775" y="11684000"/>
            <a:ext cx="14119225" cy="278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3B775-2CB0-43AE-A246-6EB60AE37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35400" y="11684000"/>
            <a:ext cx="14119225" cy="278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B038-4EFF-44CA-B529-60FAF6C9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8733F-39BF-4632-BD74-189E30F2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580D-847C-4814-BE76-7F88CD18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DC58-5CF1-4E92-96D3-68F3420C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336800"/>
            <a:ext cx="28392438" cy="84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8761-8C1D-4376-B759-3A5D5195D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6950" y="10760075"/>
            <a:ext cx="13927138" cy="527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3F4E2-EDDC-43F5-AB67-ACB410CD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6950" y="16032163"/>
            <a:ext cx="13927138" cy="2358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6156C-CA15-4314-A34E-37189B8D1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5575" y="10760075"/>
            <a:ext cx="13993813" cy="527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86594-B097-4B48-916C-0FCB48F04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5575" y="16032163"/>
            <a:ext cx="13993813" cy="2358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880F5-CBEA-4890-8F60-77511BED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207B0-D4FD-4AA9-8E90-F3924197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44D2B-F16C-43F2-BFC9-FBAA4EC7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41D9-3510-49DA-9DC4-5DA50394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75" y="2336800"/>
            <a:ext cx="28390850" cy="84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3A39A-3A16-4C87-AE2E-FE3D4108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77B16-37DB-45F4-86DC-6EE49B2A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60436-DDC8-4C9C-B2EC-944F55B2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A3C40-5C5D-4F64-AC9B-787DD0B5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30B97-0856-40F2-A0A3-0075ECD6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C027D-A6E9-4EBD-9A0B-E441C8C2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C7BD-4F87-4F1A-B663-AF2A094D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925763"/>
            <a:ext cx="10617200" cy="10240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2C9E-DC6B-4FC6-92B0-7163A314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400" y="6319838"/>
            <a:ext cx="16663988" cy="31191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A597E-D91B-40ED-953A-A4E33D3CB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6950" y="13166725"/>
            <a:ext cx="10617200" cy="2439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D7BDE-7CF3-4A0E-96ED-963C16E2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0195-AC02-4100-9660-0DF98C07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D9FA5-71BC-4897-97A7-2FEEC8BE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7146-D509-4F6E-92EC-DACC09D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925763"/>
            <a:ext cx="10617200" cy="10240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98ECF-EEFE-41B1-BE69-74A78868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5400" y="6319838"/>
            <a:ext cx="16663988" cy="311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E048F-FD12-467C-953F-56CE6F101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6950" y="13166725"/>
            <a:ext cx="10617200" cy="2439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26D53-A4D1-4F22-B4E3-841B90E4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775" y="40681275"/>
            <a:ext cx="7405688" cy="2336800"/>
          </a:xfrm>
          <a:prstGeom prst="rect">
            <a:avLst/>
          </a:prstGeom>
        </p:spPr>
        <p:txBody>
          <a:bodyPr/>
          <a:lstStyle/>
          <a:p>
            <a:fld id="{9299D0A0-134C-45F2-A892-F7AC26DB5161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8DDF-20A2-4C07-9CEA-5D4E4C30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538" y="40681275"/>
            <a:ext cx="11109325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49C95-53DC-4483-BC50-CA7A915C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938" y="40681275"/>
            <a:ext cx="7405687" cy="2336800"/>
          </a:xfrm>
          <a:prstGeom prst="rect">
            <a:avLst/>
          </a:prstGeom>
        </p:spPr>
        <p:txBody>
          <a:bodyPr/>
          <a:lstStyle/>
          <a:p>
            <a:fld id="{DCEC56C3-3C44-43D2-8141-1A465E79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7CA9AE-F1B9-4921-961D-EF2EF10BF3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069EB-5264-4EB4-AC98-925B5285B6FD}"/>
              </a:ext>
            </a:extLst>
          </p:cNvPr>
          <p:cNvSpPr/>
          <p:nvPr/>
        </p:nvSpPr>
        <p:spPr>
          <a:xfrm>
            <a:off x="1493159" y="7672876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0A7A0-88BF-4C07-A6DB-D7D7736018D4}"/>
              </a:ext>
            </a:extLst>
          </p:cNvPr>
          <p:cNvSpPr txBox="1"/>
          <p:nvPr/>
        </p:nvSpPr>
        <p:spPr>
          <a:xfrm>
            <a:off x="2839663" y="7622246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0E47F-5F6F-4351-B425-C09E37048953}"/>
              </a:ext>
            </a:extLst>
          </p:cNvPr>
          <p:cNvSpPr/>
          <p:nvPr/>
        </p:nvSpPr>
        <p:spPr>
          <a:xfrm>
            <a:off x="1510123" y="14806279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70923-FFD2-456C-AD3B-5823B15F3E3D}"/>
              </a:ext>
            </a:extLst>
          </p:cNvPr>
          <p:cNvSpPr txBox="1"/>
          <p:nvPr/>
        </p:nvSpPr>
        <p:spPr>
          <a:xfrm>
            <a:off x="2839663" y="14755649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61B98-2836-4BBE-AA06-476DBBECF37B}"/>
              </a:ext>
            </a:extLst>
          </p:cNvPr>
          <p:cNvSpPr txBox="1"/>
          <p:nvPr/>
        </p:nvSpPr>
        <p:spPr>
          <a:xfrm>
            <a:off x="1493160" y="877166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9A5C8-2320-4182-A3E5-33340EC8CF1D}"/>
              </a:ext>
            </a:extLst>
          </p:cNvPr>
          <p:cNvSpPr txBox="1"/>
          <p:nvPr/>
        </p:nvSpPr>
        <p:spPr>
          <a:xfrm>
            <a:off x="1527087" y="15869982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51F66-4D48-4FA4-AA52-4D45AD854A4C}"/>
              </a:ext>
            </a:extLst>
          </p:cNvPr>
          <p:cNvSpPr/>
          <p:nvPr/>
        </p:nvSpPr>
        <p:spPr>
          <a:xfrm>
            <a:off x="1527087" y="2721488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9E77-3C0C-461F-8E09-7A1F33FC02D4}"/>
              </a:ext>
            </a:extLst>
          </p:cNvPr>
          <p:cNvSpPr txBox="1"/>
          <p:nvPr/>
        </p:nvSpPr>
        <p:spPr>
          <a:xfrm>
            <a:off x="2873591" y="27164254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04CF4-3F34-4DC6-8330-88FAC819CE32}"/>
              </a:ext>
            </a:extLst>
          </p:cNvPr>
          <p:cNvSpPr/>
          <p:nvPr/>
        </p:nvSpPr>
        <p:spPr>
          <a:xfrm>
            <a:off x="17971495" y="7672875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B527B-952D-42A2-9EBE-7910B05C7C05}"/>
              </a:ext>
            </a:extLst>
          </p:cNvPr>
          <p:cNvSpPr txBox="1"/>
          <p:nvPr/>
        </p:nvSpPr>
        <p:spPr>
          <a:xfrm>
            <a:off x="19301035" y="7622245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EA2D8-1BFB-4651-81AF-A4C80A0EE767}"/>
              </a:ext>
            </a:extLst>
          </p:cNvPr>
          <p:cNvSpPr txBox="1"/>
          <p:nvPr/>
        </p:nvSpPr>
        <p:spPr>
          <a:xfrm>
            <a:off x="1527088" y="28313668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7AEB6-2394-4FB1-8B9D-D5C269073AEE}"/>
              </a:ext>
            </a:extLst>
          </p:cNvPr>
          <p:cNvSpPr txBox="1"/>
          <p:nvPr/>
        </p:nvSpPr>
        <p:spPr>
          <a:xfrm>
            <a:off x="18073137" y="8736578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5BA49-0C2C-4343-8772-8CD5FB35B78E}"/>
              </a:ext>
            </a:extLst>
          </p:cNvPr>
          <p:cNvSpPr/>
          <p:nvPr/>
        </p:nvSpPr>
        <p:spPr>
          <a:xfrm>
            <a:off x="18208573" y="31448418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2EBEC-E55B-4DD8-A3C6-29C1FE423B82}"/>
              </a:ext>
            </a:extLst>
          </p:cNvPr>
          <p:cNvSpPr txBox="1"/>
          <p:nvPr/>
        </p:nvSpPr>
        <p:spPr>
          <a:xfrm>
            <a:off x="19538113" y="31397788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5DD6A-7280-4665-871F-BC685EA698A6}"/>
              </a:ext>
            </a:extLst>
          </p:cNvPr>
          <p:cNvSpPr txBox="1"/>
          <p:nvPr/>
        </p:nvSpPr>
        <p:spPr>
          <a:xfrm>
            <a:off x="18225537" y="32512121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5B2114-1FC1-456B-BABE-99848EFB30BB}"/>
              </a:ext>
            </a:extLst>
          </p:cNvPr>
          <p:cNvSpPr txBox="1">
            <a:spLocks/>
          </p:cNvSpPr>
          <p:nvPr/>
        </p:nvSpPr>
        <p:spPr>
          <a:xfrm>
            <a:off x="0" y="937030"/>
            <a:ext cx="32918400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AAC9DB-1F3E-4767-9B07-E31ED68B5DBA}"/>
              </a:ext>
            </a:extLst>
          </p:cNvPr>
          <p:cNvSpPr txBox="1">
            <a:spLocks/>
          </p:cNvSpPr>
          <p:nvPr/>
        </p:nvSpPr>
        <p:spPr>
          <a:xfrm>
            <a:off x="0" y="3595672"/>
            <a:ext cx="32918400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7872891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Teresa Crane</cp:lastModifiedBy>
  <cp:revision>10</cp:revision>
  <dcterms:created xsi:type="dcterms:W3CDTF">2016-02-23T21:31:14Z</dcterms:created>
  <dcterms:modified xsi:type="dcterms:W3CDTF">2021-07-08T19:47:54Z</dcterms:modified>
</cp:coreProperties>
</file>