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3"/>
    <p:restoredTop sz="94675"/>
  </p:normalViewPr>
  <p:slideViewPr>
    <p:cSldViewPr snapToGrid="0" snapToObjects="1">
      <p:cViewPr varScale="1">
        <p:scale>
          <a:sx n="25" d="100"/>
          <a:sy n="25" d="100"/>
        </p:scale>
        <p:origin x="1296" y="11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6987-B871-4F8B-8FDC-931B5CCE1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B88F4-FA27-4C92-842E-AF9C7719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A7E3A-618A-4DB7-A1E0-3D374251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EA8B-0184-486A-AF6A-8F1221DA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034C3-3E45-4F64-AA59-1D23983C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DBC4-0EAC-4E21-BBAC-0C8E019B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3895A-7336-446E-BD9F-2B22335FD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D8BFA-C38A-4E3C-970F-8C111EA5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8918B-D386-45C1-B2A5-06DBAE4D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FDC3E-CE94-42F5-8EE3-89349530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02DA1-418D-4597-AE5D-6C3449EE8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1752600"/>
            <a:ext cx="9463088" cy="278971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9B966-9985-4BC3-9F1B-060A91C7D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1752600"/>
            <a:ext cx="28240037" cy="27897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2B38F-B546-4D1F-9C97-A3D307AA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FD3F-B901-4629-BF8B-DBF641BA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180E-BC4E-445D-9729-D1763A26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22E4-137D-4637-8AD8-6EAE36EC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110F-F097-4BA1-92FB-A10C4933C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04E29-0FAB-4315-BD22-0FDA9B67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3705A-F800-402D-A8AC-FDB013AA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689DD-CE4C-442E-8BF9-87474FD5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6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0814-0CCF-450F-ADEC-29B5D8A8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796A1-27DE-4E58-8163-650F3C090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2A94-ED0A-4BC2-B7AB-FC052FF2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F231-40C2-44E6-BEEA-AD0ED644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DBBE7-65A7-454A-B35D-76A9DEC4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4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713E-FD7A-45C2-9CB3-37E29E05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4D73-B873-425C-9ECD-22D5D0FBE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8763000"/>
            <a:ext cx="18851562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0C4D1-20B3-43D9-8FC0-373D673C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8763000"/>
            <a:ext cx="18851563" cy="2088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5E134-5B34-4A91-A232-7A588F58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EE0F5-7D06-42AF-A18E-55E6B157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9F0C-6957-4C74-BEB1-71AF64A5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867D-96BC-48F7-91B6-420E5AFA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BE119-A2D1-40E3-92D0-87E67B35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BBDD5-D031-4774-846D-05CEA3A1F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2023725"/>
            <a:ext cx="18568988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036B9-51B7-47F0-B52E-CFE7BF854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8069263"/>
            <a:ext cx="18659475" cy="3954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30100-2FAF-4B30-A192-35A360BE2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2023725"/>
            <a:ext cx="18659475" cy="1768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51395-5207-4294-9E6B-48E7E9CD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30E2B-A23A-4765-AE19-3C52883F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9C9D6-9444-4B87-9D7A-0A62D629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38CCD-EE76-4511-AFF8-DAFE299A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6A168-A058-4CEE-810F-4C631D84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DD21F-837A-4C60-8F2C-8FA5E72C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80DA3-7F0D-496E-88A3-6BC57B7E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7D104-1AC8-40B2-A241-10A94916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5BD43-8BEF-439E-BD6D-B0840756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81E9B-85BD-4344-94B9-35879DB6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3BF0-751B-4C2A-AF4D-DD101018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A9B5-6934-4F41-A03B-EBD0603C3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C37E0-6831-410B-8482-28AEF2DD6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D4BD1-ACA3-40F2-9C47-CB46D5BD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0EB1F-F184-40AB-92E1-D3571337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B8672-0015-4435-B350-FE50A014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A9A2-1642-4110-8314-5F57E2A7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89E46-91FE-4BFE-8C9F-0ECD09A90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4740275"/>
            <a:ext cx="22220238" cy="2339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FC441-91AA-4EFA-9991-528171765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E34C4-E10D-491D-B78C-660F5917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/>
          <a:lstStyle/>
          <a:p>
            <a:fld id="{9DA4E737-FDF7-4526-9CF1-248C472A2DBC}" type="datetimeFigureOut">
              <a:rPr lang="en-US" smtClean="0"/>
              <a:t>2021-07-08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E1A4E-54F9-4242-A042-1810000B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43703-F604-4C5B-B05E-340C9DB7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/>
          <a:lstStyle/>
          <a:p>
            <a:fld id="{42D7869C-F92A-4C47-9B24-9DCCE739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471C14-8B31-45DB-A7A9-14E1F75BAB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F053-8F70-4EB9-A17B-1DE5A027EB7B}"/>
              </a:ext>
            </a:extLst>
          </p:cNvPr>
          <p:cNvSpPr txBox="1">
            <a:spLocks/>
          </p:cNvSpPr>
          <p:nvPr/>
        </p:nvSpPr>
        <p:spPr>
          <a:xfrm>
            <a:off x="5537200" y="194873"/>
            <a:ext cx="37525489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>
                <a:solidFill>
                  <a:schemeClr val="bg1"/>
                </a:solidFill>
              </a:rPr>
              <a:t>Poster 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80FC2-71B8-48DC-8790-8035C7073DAD}"/>
              </a:ext>
            </a:extLst>
          </p:cNvPr>
          <p:cNvSpPr/>
          <p:nvPr/>
        </p:nvSpPr>
        <p:spPr>
          <a:xfrm>
            <a:off x="113745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D2014-2721-4661-B364-0B9A366D9A95}"/>
              </a:ext>
            </a:extLst>
          </p:cNvPr>
          <p:cNvSpPr txBox="1"/>
          <p:nvPr/>
        </p:nvSpPr>
        <p:spPr>
          <a:xfrm>
            <a:off x="248396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23C39E-0C78-49C2-88AF-5AD50E3A59AD}"/>
              </a:ext>
            </a:extLst>
          </p:cNvPr>
          <p:cNvSpPr txBox="1">
            <a:spLocks/>
          </p:cNvSpPr>
          <p:nvPr/>
        </p:nvSpPr>
        <p:spPr>
          <a:xfrm>
            <a:off x="5537200" y="2633347"/>
            <a:ext cx="37677889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A6798-B80E-48D8-99F0-6DCF91970C40}"/>
              </a:ext>
            </a:extLst>
          </p:cNvPr>
          <p:cNvSpPr/>
          <p:nvPr/>
        </p:nvSpPr>
        <p:spPr>
          <a:xfrm>
            <a:off x="1538110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B7A05-36C6-4B56-8FF2-8C9C76C378F5}"/>
              </a:ext>
            </a:extLst>
          </p:cNvPr>
          <p:cNvSpPr txBox="1"/>
          <p:nvPr/>
        </p:nvSpPr>
        <p:spPr>
          <a:xfrm>
            <a:off x="1672761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SUPPORTING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77438E-E2B7-478B-A617-EF9CEEF63574}"/>
              </a:ext>
            </a:extLst>
          </p:cNvPr>
          <p:cNvSpPr/>
          <p:nvPr/>
        </p:nvSpPr>
        <p:spPr>
          <a:xfrm>
            <a:off x="29576335" y="5539117"/>
            <a:ext cx="13327596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770CC-DA38-407F-9113-A224DA86831D}"/>
              </a:ext>
            </a:extLst>
          </p:cNvPr>
          <p:cNvSpPr txBox="1"/>
          <p:nvPr/>
        </p:nvSpPr>
        <p:spPr>
          <a:xfrm>
            <a:off x="30905876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82159-BAAA-487B-94EA-F090DBF29EA5}"/>
              </a:ext>
            </a:extLst>
          </p:cNvPr>
          <p:cNvSpPr/>
          <p:nvPr/>
        </p:nvSpPr>
        <p:spPr>
          <a:xfrm>
            <a:off x="1154421" y="12367720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596916-A0A4-4B55-B379-9BB5008413CC}"/>
              </a:ext>
            </a:extLst>
          </p:cNvPr>
          <p:cNvSpPr txBox="1"/>
          <p:nvPr/>
        </p:nvSpPr>
        <p:spPr>
          <a:xfrm>
            <a:off x="2483961" y="12261872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DC3791-B0AD-4E7D-AE4E-B0E9644986B3}"/>
              </a:ext>
            </a:extLst>
          </p:cNvPr>
          <p:cNvSpPr/>
          <p:nvPr/>
        </p:nvSpPr>
        <p:spPr>
          <a:xfrm>
            <a:off x="29576335" y="18753704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9DF43-2B9B-4AA6-B989-1965A318C1C1}"/>
              </a:ext>
            </a:extLst>
          </p:cNvPr>
          <p:cNvSpPr txBox="1"/>
          <p:nvPr/>
        </p:nvSpPr>
        <p:spPr>
          <a:xfrm>
            <a:off x="30922839" y="18647856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076F3-3B4E-443C-AD2F-23E427DCBEBE}"/>
              </a:ext>
            </a:extLst>
          </p:cNvPr>
          <p:cNvSpPr txBox="1"/>
          <p:nvPr/>
        </p:nvSpPr>
        <p:spPr>
          <a:xfrm>
            <a:off x="1137458" y="6637901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7A27C1-B069-49AC-949D-028FA81E39AE}"/>
              </a:ext>
            </a:extLst>
          </p:cNvPr>
          <p:cNvSpPr txBox="1"/>
          <p:nvPr/>
        </p:nvSpPr>
        <p:spPr>
          <a:xfrm>
            <a:off x="15381108" y="660282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AEACB-BC84-4B84-8CB1-F3467BB268F8}"/>
              </a:ext>
            </a:extLst>
          </p:cNvPr>
          <p:cNvSpPr txBox="1"/>
          <p:nvPr/>
        </p:nvSpPr>
        <p:spPr>
          <a:xfrm>
            <a:off x="29576335" y="6624627"/>
            <a:ext cx="13285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763E6-2E0A-4FD2-9D90-975E2DC346CB}"/>
              </a:ext>
            </a:extLst>
          </p:cNvPr>
          <p:cNvSpPr txBox="1"/>
          <p:nvPr/>
        </p:nvSpPr>
        <p:spPr>
          <a:xfrm>
            <a:off x="29576335" y="19817407"/>
            <a:ext cx="13319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A6EE94-B7ED-4B0A-A91A-1F30A0DEE799}"/>
              </a:ext>
            </a:extLst>
          </p:cNvPr>
          <p:cNvSpPr txBox="1"/>
          <p:nvPr/>
        </p:nvSpPr>
        <p:spPr>
          <a:xfrm>
            <a:off x="1171385" y="13431423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573BB0-4118-4C91-9FFE-A47031E48AD5}"/>
              </a:ext>
            </a:extLst>
          </p:cNvPr>
          <p:cNvSpPr/>
          <p:nvPr/>
        </p:nvSpPr>
        <p:spPr>
          <a:xfrm>
            <a:off x="15381108" y="18853473"/>
            <a:ext cx="6399786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F805F7-44BA-4D39-B0D9-DEE00D2FD7DB}"/>
              </a:ext>
            </a:extLst>
          </p:cNvPr>
          <p:cNvSpPr/>
          <p:nvPr/>
        </p:nvSpPr>
        <p:spPr>
          <a:xfrm>
            <a:off x="22375243" y="18853473"/>
            <a:ext cx="6367387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A7794D-4825-4AA2-A763-3F2C3FF14F48}"/>
              </a:ext>
            </a:extLst>
          </p:cNvPr>
          <p:cNvSpPr txBox="1"/>
          <p:nvPr/>
        </p:nvSpPr>
        <p:spPr>
          <a:xfrm>
            <a:off x="15290492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81E5E-E78D-4B51-B0A8-030905A754D2}"/>
              </a:ext>
            </a:extLst>
          </p:cNvPr>
          <p:cNvSpPr txBox="1"/>
          <p:nvPr/>
        </p:nvSpPr>
        <p:spPr>
          <a:xfrm>
            <a:off x="22670208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036580-69D2-4D0E-B4B4-89572ED90D5B}"/>
              </a:ext>
            </a:extLst>
          </p:cNvPr>
          <p:cNvSpPr/>
          <p:nvPr/>
        </p:nvSpPr>
        <p:spPr>
          <a:xfrm>
            <a:off x="15381108" y="24577924"/>
            <a:ext cx="13361522" cy="64531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64DD2C-C2B5-475B-88DE-04CB8B4013C3}"/>
              </a:ext>
            </a:extLst>
          </p:cNvPr>
          <p:cNvSpPr txBox="1"/>
          <p:nvPr/>
        </p:nvSpPr>
        <p:spPr>
          <a:xfrm>
            <a:off x="15413507" y="31072748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247825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PowerPoint Presentation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Teresa Crane</cp:lastModifiedBy>
  <cp:revision>13</cp:revision>
  <dcterms:created xsi:type="dcterms:W3CDTF">2016-02-23T16:07:19Z</dcterms:created>
  <dcterms:modified xsi:type="dcterms:W3CDTF">2021-07-08T19:42:14Z</dcterms:modified>
</cp:coreProperties>
</file>