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BECD5-CD4E-44E3-BD5A-F26F31E388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fa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u.edu/xxx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87A5DB4-D6E5-5500-048C-AD7D26B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8" y="726510"/>
            <a:ext cx="5185776" cy="116492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44616F9-912D-D8CC-ADB6-F0A45110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8" y="2041742"/>
            <a:ext cx="6475956" cy="6551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DAFBF-CA40-5458-64ED-80438CE9E92A}"/>
              </a:ext>
            </a:extLst>
          </p:cNvPr>
          <p:cNvSpPr txBox="1">
            <a:spLocks/>
          </p:cNvSpPr>
          <p:nvPr/>
        </p:nvSpPr>
        <p:spPr>
          <a:xfrm>
            <a:off x="534352" y="8798011"/>
            <a:ext cx="5063259" cy="10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DF522-7D8A-2777-40F6-3B3E562FBFB0}"/>
              </a:ext>
            </a:extLst>
          </p:cNvPr>
          <p:cNvSpPr txBox="1"/>
          <p:nvPr/>
        </p:nvSpPr>
        <p:spPr>
          <a:xfrm>
            <a:off x="496774" y="9194104"/>
            <a:ext cx="661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info.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A45E3B0-8384-707C-DCFC-AB8B45094AA0}"/>
              </a:ext>
            </a:extLst>
          </p:cNvPr>
          <p:cNvSpPr txBox="1">
            <a:spLocks/>
          </p:cNvSpPr>
          <p:nvPr/>
        </p:nvSpPr>
        <p:spPr>
          <a:xfrm>
            <a:off x="1386123" y="7250059"/>
            <a:ext cx="5851925" cy="91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7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Stephanie Gurgel</cp:lastModifiedBy>
  <cp:revision>11</cp:revision>
  <dcterms:created xsi:type="dcterms:W3CDTF">2024-02-13T21:15:13Z</dcterms:created>
  <dcterms:modified xsi:type="dcterms:W3CDTF">2024-02-20T20:47:04Z</dcterms:modified>
</cp:coreProperties>
</file>