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5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0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6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0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2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13177F8-A4F8-0D74-AD2A-EF2FC49CB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535" y="1544595"/>
            <a:ext cx="5782962" cy="9845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41912B9-F687-51F6-E7C1-DA6DD6110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535" y="2677584"/>
            <a:ext cx="5782962" cy="59403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2C7874-DE5C-D3CC-CC50-572034CEA113}"/>
              </a:ext>
            </a:extLst>
          </p:cNvPr>
          <p:cNvSpPr txBox="1"/>
          <p:nvPr/>
        </p:nvSpPr>
        <p:spPr>
          <a:xfrm>
            <a:off x="1161535" y="8770653"/>
            <a:ext cx="50889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7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4</cp:revision>
  <dcterms:created xsi:type="dcterms:W3CDTF">2024-02-13T21:15:13Z</dcterms:created>
  <dcterms:modified xsi:type="dcterms:W3CDTF">2024-02-20T20:09:52Z</dcterms:modified>
</cp:coreProperties>
</file>