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13177F8-A4F8-0D74-AD2A-EF2FC49C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9" y="1359243"/>
            <a:ext cx="6363730" cy="1169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1912B9-F687-51F6-E7C1-DA6DD611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79" y="2677584"/>
            <a:ext cx="6363730" cy="59384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6472DB-0038-8A25-4712-ADDA54BB27F3}"/>
              </a:ext>
            </a:extLst>
          </p:cNvPr>
          <p:cNvSpPr txBox="1"/>
          <p:nvPr/>
        </p:nvSpPr>
        <p:spPr>
          <a:xfrm>
            <a:off x="691979" y="8616076"/>
            <a:ext cx="6363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for more info</a:t>
            </a:r>
            <a:endParaRPr lang="en-US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3</cp:revision>
  <dcterms:created xsi:type="dcterms:W3CDTF">2024-02-13T21:15:13Z</dcterms:created>
  <dcterms:modified xsi:type="dcterms:W3CDTF">2024-02-20T20:08:57Z</dcterms:modified>
</cp:coreProperties>
</file>