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52ED-8A8C-99C2-F2BA-41DB0369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5125"/>
            <a:ext cx="102108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27A50-1CA0-5C27-B4E9-E549C2B6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5625"/>
            <a:ext cx="10210800" cy="393907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7</cp:revision>
  <dcterms:created xsi:type="dcterms:W3CDTF">2024-02-13T20:47:25Z</dcterms:created>
  <dcterms:modified xsi:type="dcterms:W3CDTF">2024-02-13T20:58:52Z</dcterms:modified>
</cp:coreProperties>
</file>