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A485-69F9-553A-EA15-0CF7DFA7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741F-EE1E-D6E3-FFFA-8DFE4E160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3443"/>
            <a:ext cx="10515600" cy="34735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3</cp:revision>
  <dcterms:created xsi:type="dcterms:W3CDTF">2024-02-13T20:47:25Z</dcterms:created>
  <dcterms:modified xsi:type="dcterms:W3CDTF">2024-02-13T20:54:53Z</dcterms:modified>
</cp:coreProperties>
</file>