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10058400" cy="1554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47" d="100"/>
          <a:sy n="47" d="100"/>
        </p:scale>
        <p:origin x="12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544023"/>
            <a:ext cx="8549640" cy="541189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8164619"/>
            <a:ext cx="7543800" cy="3753061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579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901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827617"/>
            <a:ext cx="2168843" cy="131734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827617"/>
            <a:ext cx="6380798" cy="131734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60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89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3875409"/>
            <a:ext cx="8675370" cy="6466204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10402786"/>
            <a:ext cx="8675370" cy="3400424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197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63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827620"/>
            <a:ext cx="8675370" cy="30046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3810636"/>
            <a:ext cx="4255174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5678170"/>
            <a:ext cx="4255174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3810636"/>
            <a:ext cx="4276130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5678170"/>
            <a:ext cx="4276130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531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209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630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2238167"/>
            <a:ext cx="5092065" cy="11046883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35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2238167"/>
            <a:ext cx="5092065" cy="11046883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827620"/>
            <a:ext cx="867537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4138083"/>
            <a:ext cx="867537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14407730"/>
            <a:ext cx="339471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23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mail@fau.edu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au.edu/xxx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B17A886-20E2-5996-FC65-EAC6054E47A0}"/>
              </a:ext>
            </a:extLst>
          </p:cNvPr>
          <p:cNvSpPr txBox="1"/>
          <p:nvPr/>
        </p:nvSpPr>
        <p:spPr>
          <a:xfrm>
            <a:off x="691515" y="13834984"/>
            <a:ext cx="65627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Reasonable accommodation should be requested of the event sponsor: Staff Name or Office Name at 561-297-XXXX and </a:t>
            </a:r>
            <a:r>
              <a:rPr lang="en-US" sz="1200" dirty="0">
                <a:solidFill>
                  <a:schemeClr val="bg1"/>
                </a:solidFill>
                <a:effectLst/>
                <a:latin typeface="Century Gothic" panose="020B0502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email@fau.edu</a:t>
            </a:r>
            <a:r>
              <a:rPr lang="en-US" sz="1200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 or TTY Relay Station at 1-800-955-8770. Please make your needs known as soon as possible to allow sufficient time for effective accommodations, preferably 5 days before the date of this event. Visit </a:t>
            </a:r>
            <a:r>
              <a:rPr lang="en-US" sz="1200" dirty="0">
                <a:solidFill>
                  <a:schemeClr val="bg1"/>
                </a:solidFill>
                <a:effectLst/>
                <a:latin typeface="Century Gothic" panose="020B0502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fau.edu/xxxx</a:t>
            </a:r>
            <a:r>
              <a:rPr lang="en-US" sz="1200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 for more info.</a:t>
            </a:r>
            <a:endParaRPr lang="en-US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22088231-B92D-63C0-256B-4459825AC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1543684"/>
            <a:ext cx="8675370" cy="228854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975EE845-C836-0CFD-E9DD-8CE40681B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515" y="4138083"/>
            <a:ext cx="8675370" cy="571711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069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67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Tobar</dc:creator>
  <cp:lastModifiedBy>Stephanie Gurgel</cp:lastModifiedBy>
  <cp:revision>5</cp:revision>
  <dcterms:created xsi:type="dcterms:W3CDTF">2022-11-03T19:16:49Z</dcterms:created>
  <dcterms:modified xsi:type="dcterms:W3CDTF">2024-02-20T20:55:42Z</dcterms:modified>
</cp:coreProperties>
</file>