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40AD0-9B32-4FFB-6A1E-9E0D071D2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826718"/>
            <a:ext cx="8872538" cy="17093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E9072-0EE2-9F00-627B-5605279A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231" y="2738439"/>
            <a:ext cx="8872538" cy="5340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10</cp:revision>
  <dcterms:created xsi:type="dcterms:W3CDTF">2024-02-13T21:06:07Z</dcterms:created>
  <dcterms:modified xsi:type="dcterms:W3CDTF">2024-02-13T21:14:32Z</dcterms:modified>
</cp:coreProperties>
</file>