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4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3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0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1E0EA0-46F4-8E92-3B00-C77E0CF9E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BA288A-3CAF-38E3-F195-83872DE9C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231" y="2738438"/>
            <a:ext cx="8872538" cy="572915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9</cp:revision>
  <dcterms:created xsi:type="dcterms:W3CDTF">2024-02-13T21:06:07Z</dcterms:created>
  <dcterms:modified xsi:type="dcterms:W3CDTF">2024-02-13T21:14:04Z</dcterms:modified>
</cp:coreProperties>
</file>