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9DC48-E9C2-EBC4-AA72-3D3B3AA0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676405"/>
            <a:ext cx="7397109" cy="18596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E7416A-066F-5EB0-3633-BDA1FEA5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4</cp:revision>
  <dcterms:created xsi:type="dcterms:W3CDTF">2024-02-13T21:06:07Z</dcterms:created>
  <dcterms:modified xsi:type="dcterms:W3CDTF">2024-02-13T21:10:53Z</dcterms:modified>
</cp:coreProperties>
</file>