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57" r:id="rId5"/>
    <p:sldId id="259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6DC"/>
    <a:srgbClr val="00009A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6019" y="5073615"/>
            <a:ext cx="5805981" cy="856718"/>
          </a:xfrm>
        </p:spPr>
        <p:txBody>
          <a:bodyPr anchor="b">
            <a:normAutofit/>
          </a:bodyPr>
          <a:lstStyle>
            <a:lvl1pPr algn="l">
              <a:defRPr sz="26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6019" y="5935784"/>
            <a:ext cx="5805981" cy="797666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ic of a state with text&#10;&#10;Description automatically generated">
            <a:extLst>
              <a:ext uri="{FF2B5EF4-FFF2-40B4-BE49-F238E27FC236}">
                <a16:creationId xmlns:a16="http://schemas.microsoft.com/office/drawing/2014/main" id="{0C5037F0-7DCB-D6D1-1896-09709ACF6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5" y="0"/>
            <a:ext cx="12189215" cy="68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text and blue and red icons&#10;&#10;Description automatically generated">
            <a:extLst>
              <a:ext uri="{FF2B5EF4-FFF2-40B4-BE49-F238E27FC236}">
                <a16:creationId xmlns:a16="http://schemas.microsoft.com/office/drawing/2014/main" id="{3177A25E-3F9F-0565-F1FF-5D0768629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5" y="0"/>
            <a:ext cx="121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2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98863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5073991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507399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261652" y="1409858"/>
            <a:ext cx="5930347" cy="43511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886338" cy="59340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98863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0088217" cy="58939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826" y="1409858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0" r:id="rId4"/>
    <p:sldLayoutId id="2147483654" r:id="rId5"/>
    <p:sldLayoutId id="2147483652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0186D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29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9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0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2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</Words>
  <Application>Microsoft Macintosh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Laurie Donahue</cp:lastModifiedBy>
  <cp:revision>11</cp:revision>
  <dcterms:created xsi:type="dcterms:W3CDTF">2019-04-17T14:47:58Z</dcterms:created>
  <dcterms:modified xsi:type="dcterms:W3CDTF">2023-11-14T17:57:00Z</dcterms:modified>
</cp:coreProperties>
</file>