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207" y="719876"/>
            <a:ext cx="8494565" cy="918918"/>
          </a:xfrm>
        </p:spPr>
        <p:txBody>
          <a:bodyPr anchor="b">
            <a:normAutofit/>
          </a:bodyPr>
          <a:lstStyle>
            <a:lvl1pPr algn="r">
              <a:defRPr sz="2600" b="1" i="0" baseline="0">
                <a:solidFill>
                  <a:srgbClr val="003366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207" y="1582044"/>
            <a:ext cx="8494565" cy="855579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 baseline="0">
                <a:solidFill>
                  <a:srgbClr val="003366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ic of a state with text&#10;&#10;Description automatically generated with medium confidence">
            <a:extLst>
              <a:ext uri="{FF2B5EF4-FFF2-40B4-BE49-F238E27FC236}">
                <a16:creationId xmlns:a16="http://schemas.microsoft.com/office/drawing/2014/main" id="{5B9F07B9-11FC-1D44-6E54-56D76D36C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2A7D723E-FBB1-C568-EF26-A1B4420EE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681513"/>
            <a:ext cx="9690264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1409858"/>
            <a:ext cx="96902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681513"/>
            <a:ext cx="9690264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286" y="1409858"/>
            <a:ext cx="51176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09858"/>
            <a:ext cx="4879975" cy="28527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0018643" cy="584420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681513"/>
            <a:ext cx="9658391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17" y="1409858"/>
            <a:ext cx="96583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81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7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14</cp:revision>
  <dcterms:created xsi:type="dcterms:W3CDTF">2019-04-17T14:47:58Z</dcterms:created>
  <dcterms:modified xsi:type="dcterms:W3CDTF">2023-12-01T18:00:23Z</dcterms:modified>
</cp:coreProperties>
</file>